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Override1.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6"/>
  </p:sldMasterIdLst>
  <p:notesMasterIdLst>
    <p:notesMasterId r:id="rId27"/>
  </p:notesMasterIdLst>
  <p:sldIdLst>
    <p:sldId id="297" r:id="rId7"/>
    <p:sldId id="298" r:id="rId8"/>
    <p:sldId id="299" r:id="rId9"/>
    <p:sldId id="301" r:id="rId10"/>
    <p:sldId id="302" r:id="rId11"/>
    <p:sldId id="303" r:id="rId12"/>
    <p:sldId id="304" r:id="rId13"/>
    <p:sldId id="300" r:id="rId14"/>
    <p:sldId id="305" r:id="rId15"/>
    <p:sldId id="306" r:id="rId16"/>
    <p:sldId id="307" r:id="rId17"/>
    <p:sldId id="308" r:id="rId18"/>
    <p:sldId id="309" r:id="rId19"/>
    <p:sldId id="310" r:id="rId20"/>
    <p:sldId id="311" r:id="rId21"/>
    <p:sldId id="312" r:id="rId22"/>
    <p:sldId id="313" r:id="rId23"/>
    <p:sldId id="314" r:id="rId24"/>
    <p:sldId id="315" r:id="rId25"/>
    <p:sldId id="316" r:id="rId26"/>
  </p:sldIdLst>
  <p:sldSz cx="9144000" cy="6858000" type="screen4x3"/>
  <p:notesSz cx="6662738"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323" autoAdjust="0"/>
  </p:normalViewPr>
  <p:slideViewPr>
    <p:cSldViewPr>
      <p:cViewPr varScale="1">
        <p:scale>
          <a:sx n="65" d="100"/>
          <a:sy n="65" d="100"/>
        </p:scale>
        <p:origin x="188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1.xml"/><Relationship Id="rId11" Type="http://schemas.openxmlformats.org/officeDocument/2006/relationships/slide" Target="slides/slide5.xml"/><Relationship Id="rId24" Type="http://schemas.openxmlformats.org/officeDocument/2006/relationships/slide" Target="slides/slide18.xml"/><Relationship Id="rId5" Type="http://schemas.openxmlformats.org/officeDocument/2006/relationships/customXml" Target="../customXml/item5.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presProps" Target="presProps.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tableStyles" Target="tableStyles.xml"/><Relationship Id="rId4" Type="http://schemas.openxmlformats.org/officeDocument/2006/relationships/customXml" Target="../customXml/item4.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notesMaster" Target="notesMasters/notesMaster1.xml"/><Relationship Id="rId30"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887186" cy="496332"/>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774010" y="0"/>
            <a:ext cx="2887186" cy="496332"/>
          </a:xfrm>
          <a:prstGeom prst="rect">
            <a:avLst/>
          </a:prstGeom>
        </p:spPr>
        <p:txBody>
          <a:bodyPr vert="horz" lIns="91440" tIns="45720" rIns="91440" bIns="45720" rtlCol="0"/>
          <a:lstStyle>
            <a:lvl1pPr algn="r">
              <a:defRPr sz="1200"/>
            </a:lvl1pPr>
          </a:lstStyle>
          <a:p>
            <a:fld id="{D0EE5467-63A5-4600-AC32-D910BC84D4C0}" type="datetimeFigureOut">
              <a:rPr lang="en-GB" smtClean="0"/>
              <a:t>21/01/2022</a:t>
            </a:fld>
            <a:endParaRPr lang="en-GB"/>
          </a:p>
        </p:txBody>
      </p:sp>
      <p:sp>
        <p:nvSpPr>
          <p:cNvPr id="4" name="Slide Image Placeholder 3"/>
          <p:cNvSpPr>
            <a:spLocks noGrp="1" noRot="1" noChangeAspect="1"/>
          </p:cNvSpPr>
          <p:nvPr>
            <p:ph type="sldImg" idx="2"/>
          </p:nvPr>
        </p:nvSpPr>
        <p:spPr>
          <a:xfrm>
            <a:off x="850900" y="744538"/>
            <a:ext cx="4962525" cy="3722687"/>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66274" y="4715153"/>
            <a:ext cx="533019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3"/>
            <a:ext cx="2887186" cy="496332"/>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774010" y="9428583"/>
            <a:ext cx="2887186" cy="496332"/>
          </a:xfrm>
          <a:prstGeom prst="rect">
            <a:avLst/>
          </a:prstGeom>
        </p:spPr>
        <p:txBody>
          <a:bodyPr vert="horz" lIns="91440" tIns="45720" rIns="91440" bIns="45720" rtlCol="0" anchor="b"/>
          <a:lstStyle>
            <a:lvl1pPr algn="r">
              <a:defRPr sz="1200"/>
            </a:lvl1pPr>
          </a:lstStyle>
          <a:p>
            <a:fld id="{26BC2072-7B5F-4BA8-973F-4DC805837B11}" type="slidenum">
              <a:rPr lang="en-GB" smtClean="0"/>
              <a:t>‹#›</a:t>
            </a:fld>
            <a:endParaRPr lang="en-GB"/>
          </a:p>
        </p:txBody>
      </p:sp>
    </p:spTree>
    <p:extLst>
      <p:ext uri="{BB962C8B-B14F-4D97-AF65-F5344CB8AC3E}">
        <p14:creationId xmlns:p14="http://schemas.microsoft.com/office/powerpoint/2010/main" val="18477153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spcBef>
                <a:spcPct val="30000"/>
              </a:spcBef>
              <a:defRPr sz="1200">
                <a:solidFill>
                  <a:schemeClr val="tx1"/>
                </a:solidFill>
                <a:latin typeface="Times" panose="02020603050405020304" pitchFamily="18" charset="0"/>
              </a:defRPr>
            </a:lvl1pPr>
            <a:lvl2pPr marL="742950" indent="-285750" defTabSz="917575">
              <a:spcBef>
                <a:spcPct val="30000"/>
              </a:spcBef>
              <a:defRPr sz="1200">
                <a:solidFill>
                  <a:schemeClr val="tx1"/>
                </a:solidFill>
                <a:latin typeface="Times" panose="02020603050405020304" pitchFamily="18" charset="0"/>
              </a:defRPr>
            </a:lvl2pPr>
            <a:lvl3pPr marL="1143000" indent="-228600" defTabSz="917575">
              <a:spcBef>
                <a:spcPct val="30000"/>
              </a:spcBef>
              <a:defRPr sz="1200">
                <a:solidFill>
                  <a:schemeClr val="tx1"/>
                </a:solidFill>
                <a:latin typeface="Times" panose="02020603050405020304" pitchFamily="18" charset="0"/>
              </a:defRPr>
            </a:lvl3pPr>
            <a:lvl4pPr marL="1600200" indent="-228600" defTabSz="917575">
              <a:spcBef>
                <a:spcPct val="30000"/>
              </a:spcBef>
              <a:defRPr sz="1200">
                <a:solidFill>
                  <a:schemeClr val="tx1"/>
                </a:solidFill>
                <a:latin typeface="Times" panose="02020603050405020304" pitchFamily="18" charset="0"/>
              </a:defRPr>
            </a:lvl4pPr>
            <a:lvl5pPr marL="2057400" indent="-228600" defTabSz="917575">
              <a:spcBef>
                <a:spcPct val="30000"/>
              </a:spcBef>
              <a:defRPr sz="1200">
                <a:solidFill>
                  <a:schemeClr val="tx1"/>
                </a:solidFill>
                <a:latin typeface="Times" panose="02020603050405020304" pitchFamily="18" charset="0"/>
              </a:defRPr>
            </a:lvl5pPr>
            <a:lvl6pPr marL="2514600" indent="-228600" defTabSz="917575" eaLnBrk="0" fontAlgn="base" hangingPunct="0">
              <a:spcBef>
                <a:spcPct val="30000"/>
              </a:spcBef>
              <a:spcAft>
                <a:spcPct val="0"/>
              </a:spcAft>
              <a:defRPr sz="1200">
                <a:solidFill>
                  <a:schemeClr val="tx1"/>
                </a:solidFill>
                <a:latin typeface="Times" panose="02020603050405020304" pitchFamily="18" charset="0"/>
              </a:defRPr>
            </a:lvl6pPr>
            <a:lvl7pPr marL="2971800" indent="-228600" defTabSz="917575" eaLnBrk="0" fontAlgn="base" hangingPunct="0">
              <a:spcBef>
                <a:spcPct val="30000"/>
              </a:spcBef>
              <a:spcAft>
                <a:spcPct val="0"/>
              </a:spcAft>
              <a:defRPr sz="1200">
                <a:solidFill>
                  <a:schemeClr val="tx1"/>
                </a:solidFill>
                <a:latin typeface="Times" panose="02020603050405020304" pitchFamily="18" charset="0"/>
              </a:defRPr>
            </a:lvl7pPr>
            <a:lvl8pPr marL="3429000" indent="-228600" defTabSz="917575" eaLnBrk="0" fontAlgn="base" hangingPunct="0">
              <a:spcBef>
                <a:spcPct val="30000"/>
              </a:spcBef>
              <a:spcAft>
                <a:spcPct val="0"/>
              </a:spcAft>
              <a:defRPr sz="1200">
                <a:solidFill>
                  <a:schemeClr val="tx1"/>
                </a:solidFill>
                <a:latin typeface="Times" panose="02020603050405020304" pitchFamily="18" charset="0"/>
              </a:defRPr>
            </a:lvl8pPr>
            <a:lvl9pPr marL="3886200" indent="-228600" defTabSz="917575"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2F87BD70-E387-420B-B124-DF4714A1EF3D}" type="slidenum">
              <a:rPr lang="en-GB" altLang="en-US" smtClean="0">
                <a:solidFill>
                  <a:srgbClr val="000000"/>
                </a:solidFill>
              </a:rPr>
              <a:pPr>
                <a:spcBef>
                  <a:spcPct val="0"/>
                </a:spcBef>
              </a:pPr>
              <a:t>1</a:t>
            </a:fld>
            <a:endParaRPr lang="en-GB" altLang="en-US">
              <a:solidFill>
                <a:srgbClr val="000000"/>
              </a:solidFill>
            </a:endParaRPr>
          </a:p>
        </p:txBody>
      </p:sp>
      <p:sp>
        <p:nvSpPr>
          <p:cNvPr id="16387" name="Rectangle 2"/>
          <p:cNvSpPr>
            <a:spLocks noGrp="1" noRot="1" noChangeAspect="1" noChangeArrowheads="1" noTextEdit="1"/>
          </p:cNvSpPr>
          <p:nvPr>
            <p:ph type="sldImg"/>
          </p:nvPr>
        </p:nvSpPr>
        <p:spPr>
          <a:solidFill>
            <a:srgbClr val="FFFFFF"/>
          </a:solidFill>
          <a:ln/>
        </p:spPr>
      </p:sp>
      <p:sp>
        <p:nvSpPr>
          <p:cNvPr id="16388"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tLang="en-US">
              <a:latin typeface="Times" panose="02020603050405020304" pitchFamily="18" charset="0"/>
            </a:endParaRPr>
          </a:p>
        </p:txBody>
      </p:sp>
    </p:spTree>
    <p:extLst>
      <p:ext uri="{BB962C8B-B14F-4D97-AF65-F5344CB8AC3E}">
        <p14:creationId xmlns:p14="http://schemas.microsoft.com/office/powerpoint/2010/main" val="373663234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spcBef>
                <a:spcPct val="30000"/>
              </a:spcBef>
              <a:defRPr sz="1200">
                <a:solidFill>
                  <a:schemeClr val="tx1"/>
                </a:solidFill>
                <a:latin typeface="Times" panose="02020603050405020304" pitchFamily="18" charset="0"/>
              </a:defRPr>
            </a:lvl1pPr>
            <a:lvl2pPr marL="742950" indent="-285750" defTabSz="917575">
              <a:spcBef>
                <a:spcPct val="30000"/>
              </a:spcBef>
              <a:defRPr sz="1200">
                <a:solidFill>
                  <a:schemeClr val="tx1"/>
                </a:solidFill>
                <a:latin typeface="Times" panose="02020603050405020304" pitchFamily="18" charset="0"/>
              </a:defRPr>
            </a:lvl2pPr>
            <a:lvl3pPr marL="1143000" indent="-228600" defTabSz="917575">
              <a:spcBef>
                <a:spcPct val="30000"/>
              </a:spcBef>
              <a:defRPr sz="1200">
                <a:solidFill>
                  <a:schemeClr val="tx1"/>
                </a:solidFill>
                <a:latin typeface="Times" panose="02020603050405020304" pitchFamily="18" charset="0"/>
              </a:defRPr>
            </a:lvl3pPr>
            <a:lvl4pPr marL="1600200" indent="-228600" defTabSz="917575">
              <a:spcBef>
                <a:spcPct val="30000"/>
              </a:spcBef>
              <a:defRPr sz="1200">
                <a:solidFill>
                  <a:schemeClr val="tx1"/>
                </a:solidFill>
                <a:latin typeface="Times" panose="02020603050405020304" pitchFamily="18" charset="0"/>
              </a:defRPr>
            </a:lvl4pPr>
            <a:lvl5pPr marL="2057400" indent="-228600" defTabSz="917575">
              <a:spcBef>
                <a:spcPct val="30000"/>
              </a:spcBef>
              <a:defRPr sz="1200">
                <a:solidFill>
                  <a:schemeClr val="tx1"/>
                </a:solidFill>
                <a:latin typeface="Times" panose="02020603050405020304" pitchFamily="18" charset="0"/>
              </a:defRPr>
            </a:lvl5pPr>
            <a:lvl6pPr marL="2514600" indent="-228600" defTabSz="917575" eaLnBrk="0" fontAlgn="base" hangingPunct="0">
              <a:spcBef>
                <a:spcPct val="30000"/>
              </a:spcBef>
              <a:spcAft>
                <a:spcPct val="0"/>
              </a:spcAft>
              <a:defRPr sz="1200">
                <a:solidFill>
                  <a:schemeClr val="tx1"/>
                </a:solidFill>
                <a:latin typeface="Times" panose="02020603050405020304" pitchFamily="18" charset="0"/>
              </a:defRPr>
            </a:lvl6pPr>
            <a:lvl7pPr marL="2971800" indent="-228600" defTabSz="917575" eaLnBrk="0" fontAlgn="base" hangingPunct="0">
              <a:spcBef>
                <a:spcPct val="30000"/>
              </a:spcBef>
              <a:spcAft>
                <a:spcPct val="0"/>
              </a:spcAft>
              <a:defRPr sz="1200">
                <a:solidFill>
                  <a:schemeClr val="tx1"/>
                </a:solidFill>
                <a:latin typeface="Times" panose="02020603050405020304" pitchFamily="18" charset="0"/>
              </a:defRPr>
            </a:lvl7pPr>
            <a:lvl8pPr marL="3429000" indent="-228600" defTabSz="917575" eaLnBrk="0" fontAlgn="base" hangingPunct="0">
              <a:spcBef>
                <a:spcPct val="30000"/>
              </a:spcBef>
              <a:spcAft>
                <a:spcPct val="0"/>
              </a:spcAft>
              <a:defRPr sz="1200">
                <a:solidFill>
                  <a:schemeClr val="tx1"/>
                </a:solidFill>
                <a:latin typeface="Times" panose="02020603050405020304" pitchFamily="18" charset="0"/>
              </a:defRPr>
            </a:lvl8pPr>
            <a:lvl9pPr marL="3886200" indent="-228600" defTabSz="917575"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39B84C3A-85CF-41CF-B608-6275713ACFF2}" type="slidenum">
              <a:rPr lang="en-GB" altLang="en-US" smtClean="0">
                <a:solidFill>
                  <a:srgbClr val="000000"/>
                </a:solidFill>
              </a:rPr>
              <a:pPr>
                <a:spcBef>
                  <a:spcPct val="0"/>
                </a:spcBef>
              </a:pPr>
              <a:t>10</a:t>
            </a:fld>
            <a:endParaRPr lang="en-GB" altLang="en-US">
              <a:solidFill>
                <a:srgbClr val="000000"/>
              </a:solidFill>
            </a:endParaRPr>
          </a:p>
        </p:txBody>
      </p:sp>
      <p:sp>
        <p:nvSpPr>
          <p:cNvPr id="18435" name="Rectangle 2"/>
          <p:cNvSpPr>
            <a:spLocks noGrp="1" noRot="1" noChangeAspect="1" noChangeArrowheads="1" noTextEdit="1"/>
          </p:cNvSpPr>
          <p:nvPr>
            <p:ph type="sldImg"/>
          </p:nvPr>
        </p:nvSpPr>
        <p:spPr>
          <a:solidFill>
            <a:srgbClr val="FFFFFF"/>
          </a:solidFill>
          <a:ln/>
        </p:spPr>
      </p:sp>
      <p:sp>
        <p:nvSpPr>
          <p:cNvPr id="1843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tLang="en-US">
              <a:latin typeface="Times" panose="02020603050405020304" pitchFamily="18" charset="0"/>
            </a:endParaRPr>
          </a:p>
        </p:txBody>
      </p:sp>
    </p:spTree>
    <p:extLst>
      <p:ext uri="{BB962C8B-B14F-4D97-AF65-F5344CB8AC3E}">
        <p14:creationId xmlns:p14="http://schemas.microsoft.com/office/powerpoint/2010/main" val="299370386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spcBef>
                <a:spcPct val="30000"/>
              </a:spcBef>
              <a:defRPr sz="1200">
                <a:solidFill>
                  <a:schemeClr val="tx1"/>
                </a:solidFill>
                <a:latin typeface="Times" panose="02020603050405020304" pitchFamily="18" charset="0"/>
              </a:defRPr>
            </a:lvl1pPr>
            <a:lvl2pPr marL="742950" indent="-285750" defTabSz="917575">
              <a:spcBef>
                <a:spcPct val="30000"/>
              </a:spcBef>
              <a:defRPr sz="1200">
                <a:solidFill>
                  <a:schemeClr val="tx1"/>
                </a:solidFill>
                <a:latin typeface="Times" panose="02020603050405020304" pitchFamily="18" charset="0"/>
              </a:defRPr>
            </a:lvl2pPr>
            <a:lvl3pPr marL="1143000" indent="-228600" defTabSz="917575">
              <a:spcBef>
                <a:spcPct val="30000"/>
              </a:spcBef>
              <a:defRPr sz="1200">
                <a:solidFill>
                  <a:schemeClr val="tx1"/>
                </a:solidFill>
                <a:latin typeface="Times" panose="02020603050405020304" pitchFamily="18" charset="0"/>
              </a:defRPr>
            </a:lvl3pPr>
            <a:lvl4pPr marL="1600200" indent="-228600" defTabSz="917575">
              <a:spcBef>
                <a:spcPct val="30000"/>
              </a:spcBef>
              <a:defRPr sz="1200">
                <a:solidFill>
                  <a:schemeClr val="tx1"/>
                </a:solidFill>
                <a:latin typeface="Times" panose="02020603050405020304" pitchFamily="18" charset="0"/>
              </a:defRPr>
            </a:lvl4pPr>
            <a:lvl5pPr marL="2057400" indent="-228600" defTabSz="917575">
              <a:spcBef>
                <a:spcPct val="30000"/>
              </a:spcBef>
              <a:defRPr sz="1200">
                <a:solidFill>
                  <a:schemeClr val="tx1"/>
                </a:solidFill>
                <a:latin typeface="Times" panose="02020603050405020304" pitchFamily="18" charset="0"/>
              </a:defRPr>
            </a:lvl5pPr>
            <a:lvl6pPr marL="2514600" indent="-228600" defTabSz="917575" eaLnBrk="0" fontAlgn="base" hangingPunct="0">
              <a:spcBef>
                <a:spcPct val="30000"/>
              </a:spcBef>
              <a:spcAft>
                <a:spcPct val="0"/>
              </a:spcAft>
              <a:defRPr sz="1200">
                <a:solidFill>
                  <a:schemeClr val="tx1"/>
                </a:solidFill>
                <a:latin typeface="Times" panose="02020603050405020304" pitchFamily="18" charset="0"/>
              </a:defRPr>
            </a:lvl6pPr>
            <a:lvl7pPr marL="2971800" indent="-228600" defTabSz="917575" eaLnBrk="0" fontAlgn="base" hangingPunct="0">
              <a:spcBef>
                <a:spcPct val="30000"/>
              </a:spcBef>
              <a:spcAft>
                <a:spcPct val="0"/>
              </a:spcAft>
              <a:defRPr sz="1200">
                <a:solidFill>
                  <a:schemeClr val="tx1"/>
                </a:solidFill>
                <a:latin typeface="Times" panose="02020603050405020304" pitchFamily="18" charset="0"/>
              </a:defRPr>
            </a:lvl7pPr>
            <a:lvl8pPr marL="3429000" indent="-228600" defTabSz="917575" eaLnBrk="0" fontAlgn="base" hangingPunct="0">
              <a:spcBef>
                <a:spcPct val="30000"/>
              </a:spcBef>
              <a:spcAft>
                <a:spcPct val="0"/>
              </a:spcAft>
              <a:defRPr sz="1200">
                <a:solidFill>
                  <a:schemeClr val="tx1"/>
                </a:solidFill>
                <a:latin typeface="Times" panose="02020603050405020304" pitchFamily="18" charset="0"/>
              </a:defRPr>
            </a:lvl8pPr>
            <a:lvl9pPr marL="3886200" indent="-228600" defTabSz="917575"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39B84C3A-85CF-41CF-B608-6275713ACFF2}" type="slidenum">
              <a:rPr lang="en-GB" altLang="en-US" smtClean="0">
                <a:solidFill>
                  <a:srgbClr val="000000"/>
                </a:solidFill>
              </a:rPr>
              <a:pPr>
                <a:spcBef>
                  <a:spcPct val="0"/>
                </a:spcBef>
              </a:pPr>
              <a:t>11</a:t>
            </a:fld>
            <a:endParaRPr lang="en-GB" altLang="en-US">
              <a:solidFill>
                <a:srgbClr val="000000"/>
              </a:solidFill>
            </a:endParaRPr>
          </a:p>
        </p:txBody>
      </p:sp>
      <p:sp>
        <p:nvSpPr>
          <p:cNvPr id="18435" name="Rectangle 2"/>
          <p:cNvSpPr>
            <a:spLocks noGrp="1" noRot="1" noChangeAspect="1" noChangeArrowheads="1" noTextEdit="1"/>
          </p:cNvSpPr>
          <p:nvPr>
            <p:ph type="sldImg"/>
          </p:nvPr>
        </p:nvSpPr>
        <p:spPr>
          <a:solidFill>
            <a:srgbClr val="FFFFFF"/>
          </a:solidFill>
          <a:ln/>
        </p:spPr>
      </p:sp>
      <p:sp>
        <p:nvSpPr>
          <p:cNvPr id="1843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tLang="en-US">
              <a:latin typeface="Times" panose="02020603050405020304" pitchFamily="18" charset="0"/>
            </a:endParaRPr>
          </a:p>
        </p:txBody>
      </p:sp>
    </p:spTree>
    <p:extLst>
      <p:ext uri="{BB962C8B-B14F-4D97-AF65-F5344CB8AC3E}">
        <p14:creationId xmlns:p14="http://schemas.microsoft.com/office/powerpoint/2010/main" val="40537058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spcBef>
                <a:spcPct val="30000"/>
              </a:spcBef>
              <a:defRPr sz="1200">
                <a:solidFill>
                  <a:schemeClr val="tx1"/>
                </a:solidFill>
                <a:latin typeface="Times" panose="02020603050405020304" pitchFamily="18" charset="0"/>
              </a:defRPr>
            </a:lvl1pPr>
            <a:lvl2pPr marL="742950" indent="-285750" defTabSz="917575">
              <a:spcBef>
                <a:spcPct val="30000"/>
              </a:spcBef>
              <a:defRPr sz="1200">
                <a:solidFill>
                  <a:schemeClr val="tx1"/>
                </a:solidFill>
                <a:latin typeface="Times" panose="02020603050405020304" pitchFamily="18" charset="0"/>
              </a:defRPr>
            </a:lvl2pPr>
            <a:lvl3pPr marL="1143000" indent="-228600" defTabSz="917575">
              <a:spcBef>
                <a:spcPct val="30000"/>
              </a:spcBef>
              <a:defRPr sz="1200">
                <a:solidFill>
                  <a:schemeClr val="tx1"/>
                </a:solidFill>
                <a:latin typeface="Times" panose="02020603050405020304" pitchFamily="18" charset="0"/>
              </a:defRPr>
            </a:lvl3pPr>
            <a:lvl4pPr marL="1600200" indent="-228600" defTabSz="917575">
              <a:spcBef>
                <a:spcPct val="30000"/>
              </a:spcBef>
              <a:defRPr sz="1200">
                <a:solidFill>
                  <a:schemeClr val="tx1"/>
                </a:solidFill>
                <a:latin typeface="Times" panose="02020603050405020304" pitchFamily="18" charset="0"/>
              </a:defRPr>
            </a:lvl4pPr>
            <a:lvl5pPr marL="2057400" indent="-228600" defTabSz="917575">
              <a:spcBef>
                <a:spcPct val="30000"/>
              </a:spcBef>
              <a:defRPr sz="1200">
                <a:solidFill>
                  <a:schemeClr val="tx1"/>
                </a:solidFill>
                <a:latin typeface="Times" panose="02020603050405020304" pitchFamily="18" charset="0"/>
              </a:defRPr>
            </a:lvl5pPr>
            <a:lvl6pPr marL="2514600" indent="-228600" defTabSz="917575" eaLnBrk="0" fontAlgn="base" hangingPunct="0">
              <a:spcBef>
                <a:spcPct val="30000"/>
              </a:spcBef>
              <a:spcAft>
                <a:spcPct val="0"/>
              </a:spcAft>
              <a:defRPr sz="1200">
                <a:solidFill>
                  <a:schemeClr val="tx1"/>
                </a:solidFill>
                <a:latin typeface="Times" panose="02020603050405020304" pitchFamily="18" charset="0"/>
              </a:defRPr>
            </a:lvl6pPr>
            <a:lvl7pPr marL="2971800" indent="-228600" defTabSz="917575" eaLnBrk="0" fontAlgn="base" hangingPunct="0">
              <a:spcBef>
                <a:spcPct val="30000"/>
              </a:spcBef>
              <a:spcAft>
                <a:spcPct val="0"/>
              </a:spcAft>
              <a:defRPr sz="1200">
                <a:solidFill>
                  <a:schemeClr val="tx1"/>
                </a:solidFill>
                <a:latin typeface="Times" panose="02020603050405020304" pitchFamily="18" charset="0"/>
              </a:defRPr>
            </a:lvl7pPr>
            <a:lvl8pPr marL="3429000" indent="-228600" defTabSz="917575" eaLnBrk="0" fontAlgn="base" hangingPunct="0">
              <a:spcBef>
                <a:spcPct val="30000"/>
              </a:spcBef>
              <a:spcAft>
                <a:spcPct val="0"/>
              </a:spcAft>
              <a:defRPr sz="1200">
                <a:solidFill>
                  <a:schemeClr val="tx1"/>
                </a:solidFill>
                <a:latin typeface="Times" panose="02020603050405020304" pitchFamily="18" charset="0"/>
              </a:defRPr>
            </a:lvl8pPr>
            <a:lvl9pPr marL="3886200" indent="-228600" defTabSz="917575"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39B84C3A-85CF-41CF-B608-6275713ACFF2}" type="slidenum">
              <a:rPr lang="en-GB" altLang="en-US" smtClean="0">
                <a:solidFill>
                  <a:srgbClr val="000000"/>
                </a:solidFill>
              </a:rPr>
              <a:pPr>
                <a:spcBef>
                  <a:spcPct val="0"/>
                </a:spcBef>
              </a:pPr>
              <a:t>12</a:t>
            </a:fld>
            <a:endParaRPr lang="en-GB" altLang="en-US">
              <a:solidFill>
                <a:srgbClr val="000000"/>
              </a:solidFill>
            </a:endParaRPr>
          </a:p>
        </p:txBody>
      </p:sp>
      <p:sp>
        <p:nvSpPr>
          <p:cNvPr id="18435" name="Rectangle 2"/>
          <p:cNvSpPr>
            <a:spLocks noGrp="1" noRot="1" noChangeAspect="1" noChangeArrowheads="1" noTextEdit="1"/>
          </p:cNvSpPr>
          <p:nvPr>
            <p:ph type="sldImg"/>
          </p:nvPr>
        </p:nvSpPr>
        <p:spPr>
          <a:solidFill>
            <a:srgbClr val="FFFFFF"/>
          </a:solidFill>
          <a:ln/>
        </p:spPr>
      </p:sp>
      <p:sp>
        <p:nvSpPr>
          <p:cNvPr id="1843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tLang="en-US">
              <a:latin typeface="Times" panose="02020603050405020304" pitchFamily="18" charset="0"/>
            </a:endParaRPr>
          </a:p>
        </p:txBody>
      </p:sp>
    </p:spTree>
    <p:extLst>
      <p:ext uri="{BB962C8B-B14F-4D97-AF65-F5344CB8AC3E}">
        <p14:creationId xmlns:p14="http://schemas.microsoft.com/office/powerpoint/2010/main" val="288321403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spcBef>
                <a:spcPct val="30000"/>
              </a:spcBef>
              <a:defRPr sz="1200">
                <a:solidFill>
                  <a:schemeClr val="tx1"/>
                </a:solidFill>
                <a:latin typeface="Times" panose="02020603050405020304" pitchFamily="18" charset="0"/>
              </a:defRPr>
            </a:lvl1pPr>
            <a:lvl2pPr marL="742950" indent="-285750" defTabSz="917575">
              <a:spcBef>
                <a:spcPct val="30000"/>
              </a:spcBef>
              <a:defRPr sz="1200">
                <a:solidFill>
                  <a:schemeClr val="tx1"/>
                </a:solidFill>
                <a:latin typeface="Times" panose="02020603050405020304" pitchFamily="18" charset="0"/>
              </a:defRPr>
            </a:lvl2pPr>
            <a:lvl3pPr marL="1143000" indent="-228600" defTabSz="917575">
              <a:spcBef>
                <a:spcPct val="30000"/>
              </a:spcBef>
              <a:defRPr sz="1200">
                <a:solidFill>
                  <a:schemeClr val="tx1"/>
                </a:solidFill>
                <a:latin typeface="Times" panose="02020603050405020304" pitchFamily="18" charset="0"/>
              </a:defRPr>
            </a:lvl3pPr>
            <a:lvl4pPr marL="1600200" indent="-228600" defTabSz="917575">
              <a:spcBef>
                <a:spcPct val="30000"/>
              </a:spcBef>
              <a:defRPr sz="1200">
                <a:solidFill>
                  <a:schemeClr val="tx1"/>
                </a:solidFill>
                <a:latin typeface="Times" panose="02020603050405020304" pitchFamily="18" charset="0"/>
              </a:defRPr>
            </a:lvl4pPr>
            <a:lvl5pPr marL="2057400" indent="-228600" defTabSz="917575">
              <a:spcBef>
                <a:spcPct val="30000"/>
              </a:spcBef>
              <a:defRPr sz="1200">
                <a:solidFill>
                  <a:schemeClr val="tx1"/>
                </a:solidFill>
                <a:latin typeface="Times" panose="02020603050405020304" pitchFamily="18" charset="0"/>
              </a:defRPr>
            </a:lvl5pPr>
            <a:lvl6pPr marL="2514600" indent="-228600" defTabSz="917575" eaLnBrk="0" fontAlgn="base" hangingPunct="0">
              <a:spcBef>
                <a:spcPct val="30000"/>
              </a:spcBef>
              <a:spcAft>
                <a:spcPct val="0"/>
              </a:spcAft>
              <a:defRPr sz="1200">
                <a:solidFill>
                  <a:schemeClr val="tx1"/>
                </a:solidFill>
                <a:latin typeface="Times" panose="02020603050405020304" pitchFamily="18" charset="0"/>
              </a:defRPr>
            </a:lvl6pPr>
            <a:lvl7pPr marL="2971800" indent="-228600" defTabSz="917575" eaLnBrk="0" fontAlgn="base" hangingPunct="0">
              <a:spcBef>
                <a:spcPct val="30000"/>
              </a:spcBef>
              <a:spcAft>
                <a:spcPct val="0"/>
              </a:spcAft>
              <a:defRPr sz="1200">
                <a:solidFill>
                  <a:schemeClr val="tx1"/>
                </a:solidFill>
                <a:latin typeface="Times" panose="02020603050405020304" pitchFamily="18" charset="0"/>
              </a:defRPr>
            </a:lvl7pPr>
            <a:lvl8pPr marL="3429000" indent="-228600" defTabSz="917575" eaLnBrk="0" fontAlgn="base" hangingPunct="0">
              <a:spcBef>
                <a:spcPct val="30000"/>
              </a:spcBef>
              <a:spcAft>
                <a:spcPct val="0"/>
              </a:spcAft>
              <a:defRPr sz="1200">
                <a:solidFill>
                  <a:schemeClr val="tx1"/>
                </a:solidFill>
                <a:latin typeface="Times" panose="02020603050405020304" pitchFamily="18" charset="0"/>
              </a:defRPr>
            </a:lvl8pPr>
            <a:lvl9pPr marL="3886200" indent="-228600" defTabSz="917575"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39B84C3A-85CF-41CF-B608-6275713ACFF2}" type="slidenum">
              <a:rPr lang="en-GB" altLang="en-US" smtClean="0">
                <a:solidFill>
                  <a:srgbClr val="000000"/>
                </a:solidFill>
              </a:rPr>
              <a:pPr>
                <a:spcBef>
                  <a:spcPct val="0"/>
                </a:spcBef>
              </a:pPr>
              <a:t>13</a:t>
            </a:fld>
            <a:endParaRPr lang="en-GB" altLang="en-US">
              <a:solidFill>
                <a:srgbClr val="000000"/>
              </a:solidFill>
            </a:endParaRPr>
          </a:p>
        </p:txBody>
      </p:sp>
      <p:sp>
        <p:nvSpPr>
          <p:cNvPr id="18435" name="Rectangle 2"/>
          <p:cNvSpPr>
            <a:spLocks noGrp="1" noRot="1" noChangeAspect="1" noChangeArrowheads="1" noTextEdit="1"/>
          </p:cNvSpPr>
          <p:nvPr>
            <p:ph type="sldImg"/>
          </p:nvPr>
        </p:nvSpPr>
        <p:spPr>
          <a:solidFill>
            <a:srgbClr val="FFFFFF"/>
          </a:solidFill>
          <a:ln/>
        </p:spPr>
      </p:sp>
      <p:sp>
        <p:nvSpPr>
          <p:cNvPr id="1843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tLang="en-US">
              <a:latin typeface="Times" panose="02020603050405020304" pitchFamily="18" charset="0"/>
            </a:endParaRPr>
          </a:p>
        </p:txBody>
      </p:sp>
    </p:spTree>
    <p:extLst>
      <p:ext uri="{BB962C8B-B14F-4D97-AF65-F5344CB8AC3E}">
        <p14:creationId xmlns:p14="http://schemas.microsoft.com/office/powerpoint/2010/main" val="111672913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spcBef>
                <a:spcPct val="30000"/>
              </a:spcBef>
              <a:defRPr sz="1200">
                <a:solidFill>
                  <a:schemeClr val="tx1"/>
                </a:solidFill>
                <a:latin typeface="Times" panose="02020603050405020304" pitchFamily="18" charset="0"/>
              </a:defRPr>
            </a:lvl1pPr>
            <a:lvl2pPr marL="742950" indent="-285750" defTabSz="917575">
              <a:spcBef>
                <a:spcPct val="30000"/>
              </a:spcBef>
              <a:defRPr sz="1200">
                <a:solidFill>
                  <a:schemeClr val="tx1"/>
                </a:solidFill>
                <a:latin typeface="Times" panose="02020603050405020304" pitchFamily="18" charset="0"/>
              </a:defRPr>
            </a:lvl2pPr>
            <a:lvl3pPr marL="1143000" indent="-228600" defTabSz="917575">
              <a:spcBef>
                <a:spcPct val="30000"/>
              </a:spcBef>
              <a:defRPr sz="1200">
                <a:solidFill>
                  <a:schemeClr val="tx1"/>
                </a:solidFill>
                <a:latin typeface="Times" panose="02020603050405020304" pitchFamily="18" charset="0"/>
              </a:defRPr>
            </a:lvl3pPr>
            <a:lvl4pPr marL="1600200" indent="-228600" defTabSz="917575">
              <a:spcBef>
                <a:spcPct val="30000"/>
              </a:spcBef>
              <a:defRPr sz="1200">
                <a:solidFill>
                  <a:schemeClr val="tx1"/>
                </a:solidFill>
                <a:latin typeface="Times" panose="02020603050405020304" pitchFamily="18" charset="0"/>
              </a:defRPr>
            </a:lvl4pPr>
            <a:lvl5pPr marL="2057400" indent="-228600" defTabSz="917575">
              <a:spcBef>
                <a:spcPct val="30000"/>
              </a:spcBef>
              <a:defRPr sz="1200">
                <a:solidFill>
                  <a:schemeClr val="tx1"/>
                </a:solidFill>
                <a:latin typeface="Times" panose="02020603050405020304" pitchFamily="18" charset="0"/>
              </a:defRPr>
            </a:lvl5pPr>
            <a:lvl6pPr marL="2514600" indent="-228600" defTabSz="917575" eaLnBrk="0" fontAlgn="base" hangingPunct="0">
              <a:spcBef>
                <a:spcPct val="30000"/>
              </a:spcBef>
              <a:spcAft>
                <a:spcPct val="0"/>
              </a:spcAft>
              <a:defRPr sz="1200">
                <a:solidFill>
                  <a:schemeClr val="tx1"/>
                </a:solidFill>
                <a:latin typeface="Times" panose="02020603050405020304" pitchFamily="18" charset="0"/>
              </a:defRPr>
            </a:lvl6pPr>
            <a:lvl7pPr marL="2971800" indent="-228600" defTabSz="917575" eaLnBrk="0" fontAlgn="base" hangingPunct="0">
              <a:spcBef>
                <a:spcPct val="30000"/>
              </a:spcBef>
              <a:spcAft>
                <a:spcPct val="0"/>
              </a:spcAft>
              <a:defRPr sz="1200">
                <a:solidFill>
                  <a:schemeClr val="tx1"/>
                </a:solidFill>
                <a:latin typeface="Times" panose="02020603050405020304" pitchFamily="18" charset="0"/>
              </a:defRPr>
            </a:lvl7pPr>
            <a:lvl8pPr marL="3429000" indent="-228600" defTabSz="917575" eaLnBrk="0" fontAlgn="base" hangingPunct="0">
              <a:spcBef>
                <a:spcPct val="30000"/>
              </a:spcBef>
              <a:spcAft>
                <a:spcPct val="0"/>
              </a:spcAft>
              <a:defRPr sz="1200">
                <a:solidFill>
                  <a:schemeClr val="tx1"/>
                </a:solidFill>
                <a:latin typeface="Times" panose="02020603050405020304" pitchFamily="18" charset="0"/>
              </a:defRPr>
            </a:lvl8pPr>
            <a:lvl9pPr marL="3886200" indent="-228600" defTabSz="917575"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39B84C3A-85CF-41CF-B608-6275713ACFF2}" type="slidenum">
              <a:rPr lang="en-GB" altLang="en-US" smtClean="0">
                <a:solidFill>
                  <a:srgbClr val="000000"/>
                </a:solidFill>
              </a:rPr>
              <a:pPr>
                <a:spcBef>
                  <a:spcPct val="0"/>
                </a:spcBef>
              </a:pPr>
              <a:t>14</a:t>
            </a:fld>
            <a:endParaRPr lang="en-GB" altLang="en-US">
              <a:solidFill>
                <a:srgbClr val="000000"/>
              </a:solidFill>
            </a:endParaRPr>
          </a:p>
        </p:txBody>
      </p:sp>
      <p:sp>
        <p:nvSpPr>
          <p:cNvPr id="18435" name="Rectangle 2"/>
          <p:cNvSpPr>
            <a:spLocks noGrp="1" noRot="1" noChangeAspect="1" noChangeArrowheads="1" noTextEdit="1"/>
          </p:cNvSpPr>
          <p:nvPr>
            <p:ph type="sldImg"/>
          </p:nvPr>
        </p:nvSpPr>
        <p:spPr>
          <a:solidFill>
            <a:srgbClr val="FFFFFF"/>
          </a:solidFill>
          <a:ln/>
        </p:spPr>
      </p:sp>
      <p:sp>
        <p:nvSpPr>
          <p:cNvPr id="1843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tLang="en-US">
              <a:latin typeface="Times" panose="02020603050405020304" pitchFamily="18" charset="0"/>
            </a:endParaRPr>
          </a:p>
        </p:txBody>
      </p:sp>
    </p:spTree>
    <p:extLst>
      <p:ext uri="{BB962C8B-B14F-4D97-AF65-F5344CB8AC3E}">
        <p14:creationId xmlns:p14="http://schemas.microsoft.com/office/powerpoint/2010/main" val="42606230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spcBef>
                <a:spcPct val="30000"/>
              </a:spcBef>
              <a:defRPr sz="1200">
                <a:solidFill>
                  <a:schemeClr val="tx1"/>
                </a:solidFill>
                <a:latin typeface="Times" panose="02020603050405020304" pitchFamily="18" charset="0"/>
              </a:defRPr>
            </a:lvl1pPr>
            <a:lvl2pPr marL="742950" indent="-285750" defTabSz="917575">
              <a:spcBef>
                <a:spcPct val="30000"/>
              </a:spcBef>
              <a:defRPr sz="1200">
                <a:solidFill>
                  <a:schemeClr val="tx1"/>
                </a:solidFill>
                <a:latin typeface="Times" panose="02020603050405020304" pitchFamily="18" charset="0"/>
              </a:defRPr>
            </a:lvl2pPr>
            <a:lvl3pPr marL="1143000" indent="-228600" defTabSz="917575">
              <a:spcBef>
                <a:spcPct val="30000"/>
              </a:spcBef>
              <a:defRPr sz="1200">
                <a:solidFill>
                  <a:schemeClr val="tx1"/>
                </a:solidFill>
                <a:latin typeface="Times" panose="02020603050405020304" pitchFamily="18" charset="0"/>
              </a:defRPr>
            </a:lvl3pPr>
            <a:lvl4pPr marL="1600200" indent="-228600" defTabSz="917575">
              <a:spcBef>
                <a:spcPct val="30000"/>
              </a:spcBef>
              <a:defRPr sz="1200">
                <a:solidFill>
                  <a:schemeClr val="tx1"/>
                </a:solidFill>
                <a:latin typeface="Times" panose="02020603050405020304" pitchFamily="18" charset="0"/>
              </a:defRPr>
            </a:lvl4pPr>
            <a:lvl5pPr marL="2057400" indent="-228600" defTabSz="917575">
              <a:spcBef>
                <a:spcPct val="30000"/>
              </a:spcBef>
              <a:defRPr sz="1200">
                <a:solidFill>
                  <a:schemeClr val="tx1"/>
                </a:solidFill>
                <a:latin typeface="Times" panose="02020603050405020304" pitchFamily="18" charset="0"/>
              </a:defRPr>
            </a:lvl5pPr>
            <a:lvl6pPr marL="2514600" indent="-228600" defTabSz="917575" eaLnBrk="0" fontAlgn="base" hangingPunct="0">
              <a:spcBef>
                <a:spcPct val="30000"/>
              </a:spcBef>
              <a:spcAft>
                <a:spcPct val="0"/>
              </a:spcAft>
              <a:defRPr sz="1200">
                <a:solidFill>
                  <a:schemeClr val="tx1"/>
                </a:solidFill>
                <a:latin typeface="Times" panose="02020603050405020304" pitchFamily="18" charset="0"/>
              </a:defRPr>
            </a:lvl6pPr>
            <a:lvl7pPr marL="2971800" indent="-228600" defTabSz="917575" eaLnBrk="0" fontAlgn="base" hangingPunct="0">
              <a:spcBef>
                <a:spcPct val="30000"/>
              </a:spcBef>
              <a:spcAft>
                <a:spcPct val="0"/>
              </a:spcAft>
              <a:defRPr sz="1200">
                <a:solidFill>
                  <a:schemeClr val="tx1"/>
                </a:solidFill>
                <a:latin typeface="Times" panose="02020603050405020304" pitchFamily="18" charset="0"/>
              </a:defRPr>
            </a:lvl7pPr>
            <a:lvl8pPr marL="3429000" indent="-228600" defTabSz="917575" eaLnBrk="0" fontAlgn="base" hangingPunct="0">
              <a:spcBef>
                <a:spcPct val="30000"/>
              </a:spcBef>
              <a:spcAft>
                <a:spcPct val="0"/>
              </a:spcAft>
              <a:defRPr sz="1200">
                <a:solidFill>
                  <a:schemeClr val="tx1"/>
                </a:solidFill>
                <a:latin typeface="Times" panose="02020603050405020304" pitchFamily="18" charset="0"/>
              </a:defRPr>
            </a:lvl8pPr>
            <a:lvl9pPr marL="3886200" indent="-228600" defTabSz="917575"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39B84C3A-85CF-41CF-B608-6275713ACFF2}" type="slidenum">
              <a:rPr lang="en-GB" altLang="en-US" smtClean="0">
                <a:solidFill>
                  <a:srgbClr val="000000"/>
                </a:solidFill>
              </a:rPr>
              <a:pPr>
                <a:spcBef>
                  <a:spcPct val="0"/>
                </a:spcBef>
              </a:pPr>
              <a:t>15</a:t>
            </a:fld>
            <a:endParaRPr lang="en-GB" altLang="en-US">
              <a:solidFill>
                <a:srgbClr val="000000"/>
              </a:solidFill>
            </a:endParaRPr>
          </a:p>
        </p:txBody>
      </p:sp>
      <p:sp>
        <p:nvSpPr>
          <p:cNvPr id="18435" name="Rectangle 2"/>
          <p:cNvSpPr>
            <a:spLocks noGrp="1" noRot="1" noChangeAspect="1" noChangeArrowheads="1" noTextEdit="1"/>
          </p:cNvSpPr>
          <p:nvPr>
            <p:ph type="sldImg"/>
          </p:nvPr>
        </p:nvSpPr>
        <p:spPr>
          <a:solidFill>
            <a:srgbClr val="FFFFFF"/>
          </a:solidFill>
          <a:ln/>
        </p:spPr>
      </p:sp>
      <p:sp>
        <p:nvSpPr>
          <p:cNvPr id="1843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tLang="en-US">
              <a:latin typeface="Times" panose="02020603050405020304" pitchFamily="18" charset="0"/>
            </a:endParaRPr>
          </a:p>
        </p:txBody>
      </p:sp>
    </p:spTree>
    <p:extLst>
      <p:ext uri="{BB962C8B-B14F-4D97-AF65-F5344CB8AC3E}">
        <p14:creationId xmlns:p14="http://schemas.microsoft.com/office/powerpoint/2010/main" val="397699029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spcBef>
                <a:spcPct val="30000"/>
              </a:spcBef>
              <a:defRPr sz="1200">
                <a:solidFill>
                  <a:schemeClr val="tx1"/>
                </a:solidFill>
                <a:latin typeface="Times" panose="02020603050405020304" pitchFamily="18" charset="0"/>
              </a:defRPr>
            </a:lvl1pPr>
            <a:lvl2pPr marL="742950" indent="-285750" defTabSz="917575">
              <a:spcBef>
                <a:spcPct val="30000"/>
              </a:spcBef>
              <a:defRPr sz="1200">
                <a:solidFill>
                  <a:schemeClr val="tx1"/>
                </a:solidFill>
                <a:latin typeface="Times" panose="02020603050405020304" pitchFamily="18" charset="0"/>
              </a:defRPr>
            </a:lvl2pPr>
            <a:lvl3pPr marL="1143000" indent="-228600" defTabSz="917575">
              <a:spcBef>
                <a:spcPct val="30000"/>
              </a:spcBef>
              <a:defRPr sz="1200">
                <a:solidFill>
                  <a:schemeClr val="tx1"/>
                </a:solidFill>
                <a:latin typeface="Times" panose="02020603050405020304" pitchFamily="18" charset="0"/>
              </a:defRPr>
            </a:lvl3pPr>
            <a:lvl4pPr marL="1600200" indent="-228600" defTabSz="917575">
              <a:spcBef>
                <a:spcPct val="30000"/>
              </a:spcBef>
              <a:defRPr sz="1200">
                <a:solidFill>
                  <a:schemeClr val="tx1"/>
                </a:solidFill>
                <a:latin typeface="Times" panose="02020603050405020304" pitchFamily="18" charset="0"/>
              </a:defRPr>
            </a:lvl4pPr>
            <a:lvl5pPr marL="2057400" indent="-228600" defTabSz="917575">
              <a:spcBef>
                <a:spcPct val="30000"/>
              </a:spcBef>
              <a:defRPr sz="1200">
                <a:solidFill>
                  <a:schemeClr val="tx1"/>
                </a:solidFill>
                <a:latin typeface="Times" panose="02020603050405020304" pitchFamily="18" charset="0"/>
              </a:defRPr>
            </a:lvl5pPr>
            <a:lvl6pPr marL="2514600" indent="-228600" defTabSz="917575" eaLnBrk="0" fontAlgn="base" hangingPunct="0">
              <a:spcBef>
                <a:spcPct val="30000"/>
              </a:spcBef>
              <a:spcAft>
                <a:spcPct val="0"/>
              </a:spcAft>
              <a:defRPr sz="1200">
                <a:solidFill>
                  <a:schemeClr val="tx1"/>
                </a:solidFill>
                <a:latin typeface="Times" panose="02020603050405020304" pitchFamily="18" charset="0"/>
              </a:defRPr>
            </a:lvl6pPr>
            <a:lvl7pPr marL="2971800" indent="-228600" defTabSz="917575" eaLnBrk="0" fontAlgn="base" hangingPunct="0">
              <a:spcBef>
                <a:spcPct val="30000"/>
              </a:spcBef>
              <a:spcAft>
                <a:spcPct val="0"/>
              </a:spcAft>
              <a:defRPr sz="1200">
                <a:solidFill>
                  <a:schemeClr val="tx1"/>
                </a:solidFill>
                <a:latin typeface="Times" panose="02020603050405020304" pitchFamily="18" charset="0"/>
              </a:defRPr>
            </a:lvl7pPr>
            <a:lvl8pPr marL="3429000" indent="-228600" defTabSz="917575" eaLnBrk="0" fontAlgn="base" hangingPunct="0">
              <a:spcBef>
                <a:spcPct val="30000"/>
              </a:spcBef>
              <a:spcAft>
                <a:spcPct val="0"/>
              </a:spcAft>
              <a:defRPr sz="1200">
                <a:solidFill>
                  <a:schemeClr val="tx1"/>
                </a:solidFill>
                <a:latin typeface="Times" panose="02020603050405020304" pitchFamily="18" charset="0"/>
              </a:defRPr>
            </a:lvl8pPr>
            <a:lvl9pPr marL="3886200" indent="-228600" defTabSz="917575"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39B84C3A-85CF-41CF-B608-6275713ACFF2}" type="slidenum">
              <a:rPr lang="en-GB" altLang="en-US" smtClean="0">
                <a:solidFill>
                  <a:srgbClr val="000000"/>
                </a:solidFill>
              </a:rPr>
              <a:pPr>
                <a:spcBef>
                  <a:spcPct val="0"/>
                </a:spcBef>
              </a:pPr>
              <a:t>16</a:t>
            </a:fld>
            <a:endParaRPr lang="en-GB" altLang="en-US">
              <a:solidFill>
                <a:srgbClr val="000000"/>
              </a:solidFill>
            </a:endParaRPr>
          </a:p>
        </p:txBody>
      </p:sp>
      <p:sp>
        <p:nvSpPr>
          <p:cNvPr id="18435" name="Rectangle 2"/>
          <p:cNvSpPr>
            <a:spLocks noGrp="1" noRot="1" noChangeAspect="1" noChangeArrowheads="1" noTextEdit="1"/>
          </p:cNvSpPr>
          <p:nvPr>
            <p:ph type="sldImg"/>
          </p:nvPr>
        </p:nvSpPr>
        <p:spPr>
          <a:solidFill>
            <a:srgbClr val="FFFFFF"/>
          </a:solidFill>
          <a:ln/>
        </p:spPr>
      </p:sp>
      <p:sp>
        <p:nvSpPr>
          <p:cNvPr id="1843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tLang="en-US">
              <a:latin typeface="Times" panose="02020603050405020304" pitchFamily="18" charset="0"/>
            </a:endParaRPr>
          </a:p>
        </p:txBody>
      </p:sp>
    </p:spTree>
    <p:extLst>
      <p:ext uri="{BB962C8B-B14F-4D97-AF65-F5344CB8AC3E}">
        <p14:creationId xmlns:p14="http://schemas.microsoft.com/office/powerpoint/2010/main" val="39381955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spcBef>
                <a:spcPct val="30000"/>
              </a:spcBef>
              <a:defRPr sz="1200">
                <a:solidFill>
                  <a:schemeClr val="tx1"/>
                </a:solidFill>
                <a:latin typeface="Times" panose="02020603050405020304" pitchFamily="18" charset="0"/>
              </a:defRPr>
            </a:lvl1pPr>
            <a:lvl2pPr marL="742950" indent="-285750" defTabSz="917575">
              <a:spcBef>
                <a:spcPct val="30000"/>
              </a:spcBef>
              <a:defRPr sz="1200">
                <a:solidFill>
                  <a:schemeClr val="tx1"/>
                </a:solidFill>
                <a:latin typeface="Times" panose="02020603050405020304" pitchFamily="18" charset="0"/>
              </a:defRPr>
            </a:lvl2pPr>
            <a:lvl3pPr marL="1143000" indent="-228600" defTabSz="917575">
              <a:spcBef>
                <a:spcPct val="30000"/>
              </a:spcBef>
              <a:defRPr sz="1200">
                <a:solidFill>
                  <a:schemeClr val="tx1"/>
                </a:solidFill>
                <a:latin typeface="Times" panose="02020603050405020304" pitchFamily="18" charset="0"/>
              </a:defRPr>
            </a:lvl3pPr>
            <a:lvl4pPr marL="1600200" indent="-228600" defTabSz="917575">
              <a:spcBef>
                <a:spcPct val="30000"/>
              </a:spcBef>
              <a:defRPr sz="1200">
                <a:solidFill>
                  <a:schemeClr val="tx1"/>
                </a:solidFill>
                <a:latin typeface="Times" panose="02020603050405020304" pitchFamily="18" charset="0"/>
              </a:defRPr>
            </a:lvl4pPr>
            <a:lvl5pPr marL="2057400" indent="-228600" defTabSz="917575">
              <a:spcBef>
                <a:spcPct val="30000"/>
              </a:spcBef>
              <a:defRPr sz="1200">
                <a:solidFill>
                  <a:schemeClr val="tx1"/>
                </a:solidFill>
                <a:latin typeface="Times" panose="02020603050405020304" pitchFamily="18" charset="0"/>
              </a:defRPr>
            </a:lvl5pPr>
            <a:lvl6pPr marL="2514600" indent="-228600" defTabSz="917575" eaLnBrk="0" fontAlgn="base" hangingPunct="0">
              <a:spcBef>
                <a:spcPct val="30000"/>
              </a:spcBef>
              <a:spcAft>
                <a:spcPct val="0"/>
              </a:spcAft>
              <a:defRPr sz="1200">
                <a:solidFill>
                  <a:schemeClr val="tx1"/>
                </a:solidFill>
                <a:latin typeface="Times" panose="02020603050405020304" pitchFamily="18" charset="0"/>
              </a:defRPr>
            </a:lvl6pPr>
            <a:lvl7pPr marL="2971800" indent="-228600" defTabSz="917575" eaLnBrk="0" fontAlgn="base" hangingPunct="0">
              <a:spcBef>
                <a:spcPct val="30000"/>
              </a:spcBef>
              <a:spcAft>
                <a:spcPct val="0"/>
              </a:spcAft>
              <a:defRPr sz="1200">
                <a:solidFill>
                  <a:schemeClr val="tx1"/>
                </a:solidFill>
                <a:latin typeface="Times" panose="02020603050405020304" pitchFamily="18" charset="0"/>
              </a:defRPr>
            </a:lvl7pPr>
            <a:lvl8pPr marL="3429000" indent="-228600" defTabSz="917575" eaLnBrk="0" fontAlgn="base" hangingPunct="0">
              <a:spcBef>
                <a:spcPct val="30000"/>
              </a:spcBef>
              <a:spcAft>
                <a:spcPct val="0"/>
              </a:spcAft>
              <a:defRPr sz="1200">
                <a:solidFill>
                  <a:schemeClr val="tx1"/>
                </a:solidFill>
                <a:latin typeface="Times" panose="02020603050405020304" pitchFamily="18" charset="0"/>
              </a:defRPr>
            </a:lvl8pPr>
            <a:lvl9pPr marL="3886200" indent="-228600" defTabSz="917575"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39B84C3A-85CF-41CF-B608-6275713ACFF2}" type="slidenum">
              <a:rPr lang="en-GB" altLang="en-US" smtClean="0">
                <a:solidFill>
                  <a:srgbClr val="000000"/>
                </a:solidFill>
              </a:rPr>
              <a:pPr>
                <a:spcBef>
                  <a:spcPct val="0"/>
                </a:spcBef>
              </a:pPr>
              <a:t>17</a:t>
            </a:fld>
            <a:endParaRPr lang="en-GB" altLang="en-US">
              <a:solidFill>
                <a:srgbClr val="000000"/>
              </a:solidFill>
            </a:endParaRPr>
          </a:p>
        </p:txBody>
      </p:sp>
      <p:sp>
        <p:nvSpPr>
          <p:cNvPr id="18435" name="Rectangle 2"/>
          <p:cNvSpPr>
            <a:spLocks noGrp="1" noRot="1" noChangeAspect="1" noChangeArrowheads="1" noTextEdit="1"/>
          </p:cNvSpPr>
          <p:nvPr>
            <p:ph type="sldImg"/>
          </p:nvPr>
        </p:nvSpPr>
        <p:spPr>
          <a:solidFill>
            <a:srgbClr val="FFFFFF"/>
          </a:solidFill>
          <a:ln/>
        </p:spPr>
      </p:sp>
      <p:sp>
        <p:nvSpPr>
          <p:cNvPr id="1843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tLang="en-US">
              <a:latin typeface="Times" panose="02020603050405020304" pitchFamily="18" charset="0"/>
            </a:endParaRPr>
          </a:p>
        </p:txBody>
      </p:sp>
    </p:spTree>
    <p:extLst>
      <p:ext uri="{BB962C8B-B14F-4D97-AF65-F5344CB8AC3E}">
        <p14:creationId xmlns:p14="http://schemas.microsoft.com/office/powerpoint/2010/main" val="78220026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spcBef>
                <a:spcPct val="30000"/>
              </a:spcBef>
              <a:defRPr sz="1200">
                <a:solidFill>
                  <a:schemeClr val="tx1"/>
                </a:solidFill>
                <a:latin typeface="Times" panose="02020603050405020304" pitchFamily="18" charset="0"/>
              </a:defRPr>
            </a:lvl1pPr>
            <a:lvl2pPr marL="742950" indent="-285750" defTabSz="917575">
              <a:spcBef>
                <a:spcPct val="30000"/>
              </a:spcBef>
              <a:defRPr sz="1200">
                <a:solidFill>
                  <a:schemeClr val="tx1"/>
                </a:solidFill>
                <a:latin typeface="Times" panose="02020603050405020304" pitchFamily="18" charset="0"/>
              </a:defRPr>
            </a:lvl2pPr>
            <a:lvl3pPr marL="1143000" indent="-228600" defTabSz="917575">
              <a:spcBef>
                <a:spcPct val="30000"/>
              </a:spcBef>
              <a:defRPr sz="1200">
                <a:solidFill>
                  <a:schemeClr val="tx1"/>
                </a:solidFill>
                <a:latin typeface="Times" panose="02020603050405020304" pitchFamily="18" charset="0"/>
              </a:defRPr>
            </a:lvl3pPr>
            <a:lvl4pPr marL="1600200" indent="-228600" defTabSz="917575">
              <a:spcBef>
                <a:spcPct val="30000"/>
              </a:spcBef>
              <a:defRPr sz="1200">
                <a:solidFill>
                  <a:schemeClr val="tx1"/>
                </a:solidFill>
                <a:latin typeface="Times" panose="02020603050405020304" pitchFamily="18" charset="0"/>
              </a:defRPr>
            </a:lvl4pPr>
            <a:lvl5pPr marL="2057400" indent="-228600" defTabSz="917575">
              <a:spcBef>
                <a:spcPct val="30000"/>
              </a:spcBef>
              <a:defRPr sz="1200">
                <a:solidFill>
                  <a:schemeClr val="tx1"/>
                </a:solidFill>
                <a:latin typeface="Times" panose="02020603050405020304" pitchFamily="18" charset="0"/>
              </a:defRPr>
            </a:lvl5pPr>
            <a:lvl6pPr marL="2514600" indent="-228600" defTabSz="917575" eaLnBrk="0" fontAlgn="base" hangingPunct="0">
              <a:spcBef>
                <a:spcPct val="30000"/>
              </a:spcBef>
              <a:spcAft>
                <a:spcPct val="0"/>
              </a:spcAft>
              <a:defRPr sz="1200">
                <a:solidFill>
                  <a:schemeClr val="tx1"/>
                </a:solidFill>
                <a:latin typeface="Times" panose="02020603050405020304" pitchFamily="18" charset="0"/>
              </a:defRPr>
            </a:lvl6pPr>
            <a:lvl7pPr marL="2971800" indent="-228600" defTabSz="917575" eaLnBrk="0" fontAlgn="base" hangingPunct="0">
              <a:spcBef>
                <a:spcPct val="30000"/>
              </a:spcBef>
              <a:spcAft>
                <a:spcPct val="0"/>
              </a:spcAft>
              <a:defRPr sz="1200">
                <a:solidFill>
                  <a:schemeClr val="tx1"/>
                </a:solidFill>
                <a:latin typeface="Times" panose="02020603050405020304" pitchFamily="18" charset="0"/>
              </a:defRPr>
            </a:lvl7pPr>
            <a:lvl8pPr marL="3429000" indent="-228600" defTabSz="917575" eaLnBrk="0" fontAlgn="base" hangingPunct="0">
              <a:spcBef>
                <a:spcPct val="30000"/>
              </a:spcBef>
              <a:spcAft>
                <a:spcPct val="0"/>
              </a:spcAft>
              <a:defRPr sz="1200">
                <a:solidFill>
                  <a:schemeClr val="tx1"/>
                </a:solidFill>
                <a:latin typeface="Times" panose="02020603050405020304" pitchFamily="18" charset="0"/>
              </a:defRPr>
            </a:lvl8pPr>
            <a:lvl9pPr marL="3886200" indent="-228600" defTabSz="917575"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39B84C3A-85CF-41CF-B608-6275713ACFF2}" type="slidenum">
              <a:rPr lang="en-GB" altLang="en-US" smtClean="0">
                <a:solidFill>
                  <a:srgbClr val="000000"/>
                </a:solidFill>
              </a:rPr>
              <a:pPr>
                <a:spcBef>
                  <a:spcPct val="0"/>
                </a:spcBef>
              </a:pPr>
              <a:t>18</a:t>
            </a:fld>
            <a:endParaRPr lang="en-GB" altLang="en-US">
              <a:solidFill>
                <a:srgbClr val="000000"/>
              </a:solidFill>
            </a:endParaRPr>
          </a:p>
        </p:txBody>
      </p:sp>
      <p:sp>
        <p:nvSpPr>
          <p:cNvPr id="18435" name="Rectangle 2"/>
          <p:cNvSpPr>
            <a:spLocks noGrp="1" noRot="1" noChangeAspect="1" noChangeArrowheads="1" noTextEdit="1"/>
          </p:cNvSpPr>
          <p:nvPr>
            <p:ph type="sldImg"/>
          </p:nvPr>
        </p:nvSpPr>
        <p:spPr>
          <a:solidFill>
            <a:srgbClr val="FFFFFF"/>
          </a:solidFill>
          <a:ln/>
        </p:spPr>
      </p:sp>
      <p:sp>
        <p:nvSpPr>
          <p:cNvPr id="1843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tLang="en-US">
              <a:latin typeface="Times" panose="02020603050405020304" pitchFamily="18" charset="0"/>
            </a:endParaRPr>
          </a:p>
        </p:txBody>
      </p:sp>
    </p:spTree>
    <p:extLst>
      <p:ext uri="{BB962C8B-B14F-4D97-AF65-F5344CB8AC3E}">
        <p14:creationId xmlns:p14="http://schemas.microsoft.com/office/powerpoint/2010/main" val="164969206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spcBef>
                <a:spcPct val="30000"/>
              </a:spcBef>
              <a:defRPr sz="1200">
                <a:solidFill>
                  <a:schemeClr val="tx1"/>
                </a:solidFill>
                <a:latin typeface="Times" panose="02020603050405020304" pitchFamily="18" charset="0"/>
              </a:defRPr>
            </a:lvl1pPr>
            <a:lvl2pPr marL="742950" indent="-285750" defTabSz="917575">
              <a:spcBef>
                <a:spcPct val="30000"/>
              </a:spcBef>
              <a:defRPr sz="1200">
                <a:solidFill>
                  <a:schemeClr val="tx1"/>
                </a:solidFill>
                <a:latin typeface="Times" panose="02020603050405020304" pitchFamily="18" charset="0"/>
              </a:defRPr>
            </a:lvl2pPr>
            <a:lvl3pPr marL="1143000" indent="-228600" defTabSz="917575">
              <a:spcBef>
                <a:spcPct val="30000"/>
              </a:spcBef>
              <a:defRPr sz="1200">
                <a:solidFill>
                  <a:schemeClr val="tx1"/>
                </a:solidFill>
                <a:latin typeface="Times" panose="02020603050405020304" pitchFamily="18" charset="0"/>
              </a:defRPr>
            </a:lvl3pPr>
            <a:lvl4pPr marL="1600200" indent="-228600" defTabSz="917575">
              <a:spcBef>
                <a:spcPct val="30000"/>
              </a:spcBef>
              <a:defRPr sz="1200">
                <a:solidFill>
                  <a:schemeClr val="tx1"/>
                </a:solidFill>
                <a:latin typeface="Times" panose="02020603050405020304" pitchFamily="18" charset="0"/>
              </a:defRPr>
            </a:lvl4pPr>
            <a:lvl5pPr marL="2057400" indent="-228600" defTabSz="917575">
              <a:spcBef>
                <a:spcPct val="30000"/>
              </a:spcBef>
              <a:defRPr sz="1200">
                <a:solidFill>
                  <a:schemeClr val="tx1"/>
                </a:solidFill>
                <a:latin typeface="Times" panose="02020603050405020304" pitchFamily="18" charset="0"/>
              </a:defRPr>
            </a:lvl5pPr>
            <a:lvl6pPr marL="2514600" indent="-228600" defTabSz="917575" eaLnBrk="0" fontAlgn="base" hangingPunct="0">
              <a:spcBef>
                <a:spcPct val="30000"/>
              </a:spcBef>
              <a:spcAft>
                <a:spcPct val="0"/>
              </a:spcAft>
              <a:defRPr sz="1200">
                <a:solidFill>
                  <a:schemeClr val="tx1"/>
                </a:solidFill>
                <a:latin typeface="Times" panose="02020603050405020304" pitchFamily="18" charset="0"/>
              </a:defRPr>
            </a:lvl6pPr>
            <a:lvl7pPr marL="2971800" indent="-228600" defTabSz="917575" eaLnBrk="0" fontAlgn="base" hangingPunct="0">
              <a:spcBef>
                <a:spcPct val="30000"/>
              </a:spcBef>
              <a:spcAft>
                <a:spcPct val="0"/>
              </a:spcAft>
              <a:defRPr sz="1200">
                <a:solidFill>
                  <a:schemeClr val="tx1"/>
                </a:solidFill>
                <a:latin typeface="Times" panose="02020603050405020304" pitchFamily="18" charset="0"/>
              </a:defRPr>
            </a:lvl7pPr>
            <a:lvl8pPr marL="3429000" indent="-228600" defTabSz="917575" eaLnBrk="0" fontAlgn="base" hangingPunct="0">
              <a:spcBef>
                <a:spcPct val="30000"/>
              </a:spcBef>
              <a:spcAft>
                <a:spcPct val="0"/>
              </a:spcAft>
              <a:defRPr sz="1200">
                <a:solidFill>
                  <a:schemeClr val="tx1"/>
                </a:solidFill>
                <a:latin typeface="Times" panose="02020603050405020304" pitchFamily="18" charset="0"/>
              </a:defRPr>
            </a:lvl8pPr>
            <a:lvl9pPr marL="3886200" indent="-228600" defTabSz="917575"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39B84C3A-85CF-41CF-B608-6275713ACFF2}" type="slidenum">
              <a:rPr lang="en-GB" altLang="en-US" smtClean="0">
                <a:solidFill>
                  <a:srgbClr val="000000"/>
                </a:solidFill>
              </a:rPr>
              <a:pPr>
                <a:spcBef>
                  <a:spcPct val="0"/>
                </a:spcBef>
              </a:pPr>
              <a:t>19</a:t>
            </a:fld>
            <a:endParaRPr lang="en-GB" altLang="en-US">
              <a:solidFill>
                <a:srgbClr val="000000"/>
              </a:solidFill>
            </a:endParaRPr>
          </a:p>
        </p:txBody>
      </p:sp>
      <p:sp>
        <p:nvSpPr>
          <p:cNvPr id="18435" name="Rectangle 2"/>
          <p:cNvSpPr>
            <a:spLocks noGrp="1" noRot="1" noChangeAspect="1" noChangeArrowheads="1" noTextEdit="1"/>
          </p:cNvSpPr>
          <p:nvPr>
            <p:ph type="sldImg"/>
          </p:nvPr>
        </p:nvSpPr>
        <p:spPr>
          <a:solidFill>
            <a:srgbClr val="FFFFFF"/>
          </a:solidFill>
          <a:ln/>
        </p:spPr>
      </p:sp>
      <p:sp>
        <p:nvSpPr>
          <p:cNvPr id="1843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tLang="en-US">
              <a:latin typeface="Times" panose="02020603050405020304" pitchFamily="18" charset="0"/>
            </a:endParaRPr>
          </a:p>
        </p:txBody>
      </p:sp>
    </p:spTree>
    <p:extLst>
      <p:ext uri="{BB962C8B-B14F-4D97-AF65-F5344CB8AC3E}">
        <p14:creationId xmlns:p14="http://schemas.microsoft.com/office/powerpoint/2010/main" val="121089949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spcBef>
                <a:spcPct val="30000"/>
              </a:spcBef>
              <a:defRPr sz="1200">
                <a:solidFill>
                  <a:schemeClr val="tx1"/>
                </a:solidFill>
                <a:latin typeface="Times" panose="02020603050405020304" pitchFamily="18" charset="0"/>
              </a:defRPr>
            </a:lvl1pPr>
            <a:lvl2pPr marL="742950" indent="-285750" defTabSz="917575">
              <a:spcBef>
                <a:spcPct val="30000"/>
              </a:spcBef>
              <a:defRPr sz="1200">
                <a:solidFill>
                  <a:schemeClr val="tx1"/>
                </a:solidFill>
                <a:latin typeface="Times" panose="02020603050405020304" pitchFamily="18" charset="0"/>
              </a:defRPr>
            </a:lvl2pPr>
            <a:lvl3pPr marL="1143000" indent="-228600" defTabSz="917575">
              <a:spcBef>
                <a:spcPct val="30000"/>
              </a:spcBef>
              <a:defRPr sz="1200">
                <a:solidFill>
                  <a:schemeClr val="tx1"/>
                </a:solidFill>
                <a:latin typeface="Times" panose="02020603050405020304" pitchFamily="18" charset="0"/>
              </a:defRPr>
            </a:lvl3pPr>
            <a:lvl4pPr marL="1600200" indent="-228600" defTabSz="917575">
              <a:spcBef>
                <a:spcPct val="30000"/>
              </a:spcBef>
              <a:defRPr sz="1200">
                <a:solidFill>
                  <a:schemeClr val="tx1"/>
                </a:solidFill>
                <a:latin typeface="Times" panose="02020603050405020304" pitchFamily="18" charset="0"/>
              </a:defRPr>
            </a:lvl4pPr>
            <a:lvl5pPr marL="2057400" indent="-228600" defTabSz="917575">
              <a:spcBef>
                <a:spcPct val="30000"/>
              </a:spcBef>
              <a:defRPr sz="1200">
                <a:solidFill>
                  <a:schemeClr val="tx1"/>
                </a:solidFill>
                <a:latin typeface="Times" panose="02020603050405020304" pitchFamily="18" charset="0"/>
              </a:defRPr>
            </a:lvl5pPr>
            <a:lvl6pPr marL="2514600" indent="-228600" defTabSz="917575" eaLnBrk="0" fontAlgn="base" hangingPunct="0">
              <a:spcBef>
                <a:spcPct val="30000"/>
              </a:spcBef>
              <a:spcAft>
                <a:spcPct val="0"/>
              </a:spcAft>
              <a:defRPr sz="1200">
                <a:solidFill>
                  <a:schemeClr val="tx1"/>
                </a:solidFill>
                <a:latin typeface="Times" panose="02020603050405020304" pitchFamily="18" charset="0"/>
              </a:defRPr>
            </a:lvl6pPr>
            <a:lvl7pPr marL="2971800" indent="-228600" defTabSz="917575" eaLnBrk="0" fontAlgn="base" hangingPunct="0">
              <a:spcBef>
                <a:spcPct val="30000"/>
              </a:spcBef>
              <a:spcAft>
                <a:spcPct val="0"/>
              </a:spcAft>
              <a:defRPr sz="1200">
                <a:solidFill>
                  <a:schemeClr val="tx1"/>
                </a:solidFill>
                <a:latin typeface="Times" panose="02020603050405020304" pitchFamily="18" charset="0"/>
              </a:defRPr>
            </a:lvl7pPr>
            <a:lvl8pPr marL="3429000" indent="-228600" defTabSz="917575" eaLnBrk="0" fontAlgn="base" hangingPunct="0">
              <a:spcBef>
                <a:spcPct val="30000"/>
              </a:spcBef>
              <a:spcAft>
                <a:spcPct val="0"/>
              </a:spcAft>
              <a:defRPr sz="1200">
                <a:solidFill>
                  <a:schemeClr val="tx1"/>
                </a:solidFill>
                <a:latin typeface="Times" panose="02020603050405020304" pitchFamily="18" charset="0"/>
              </a:defRPr>
            </a:lvl8pPr>
            <a:lvl9pPr marL="3886200" indent="-228600" defTabSz="917575"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39B84C3A-85CF-41CF-B608-6275713ACFF2}" type="slidenum">
              <a:rPr lang="en-GB" altLang="en-US" smtClean="0">
                <a:solidFill>
                  <a:srgbClr val="000000"/>
                </a:solidFill>
              </a:rPr>
              <a:pPr>
                <a:spcBef>
                  <a:spcPct val="0"/>
                </a:spcBef>
              </a:pPr>
              <a:t>2</a:t>
            </a:fld>
            <a:endParaRPr lang="en-GB" altLang="en-US">
              <a:solidFill>
                <a:srgbClr val="000000"/>
              </a:solidFill>
            </a:endParaRPr>
          </a:p>
        </p:txBody>
      </p:sp>
      <p:sp>
        <p:nvSpPr>
          <p:cNvPr id="18435" name="Rectangle 2"/>
          <p:cNvSpPr>
            <a:spLocks noGrp="1" noRot="1" noChangeAspect="1" noChangeArrowheads="1" noTextEdit="1"/>
          </p:cNvSpPr>
          <p:nvPr>
            <p:ph type="sldImg"/>
          </p:nvPr>
        </p:nvSpPr>
        <p:spPr>
          <a:solidFill>
            <a:srgbClr val="FFFFFF"/>
          </a:solidFill>
          <a:ln/>
        </p:spPr>
      </p:sp>
      <p:sp>
        <p:nvSpPr>
          <p:cNvPr id="1843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tLang="en-US">
              <a:latin typeface="Times" panose="02020603050405020304" pitchFamily="18" charset="0"/>
            </a:endParaRPr>
          </a:p>
        </p:txBody>
      </p:sp>
    </p:spTree>
    <p:extLst>
      <p:ext uri="{BB962C8B-B14F-4D97-AF65-F5344CB8AC3E}">
        <p14:creationId xmlns:p14="http://schemas.microsoft.com/office/powerpoint/2010/main" val="1639068731"/>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spcBef>
                <a:spcPct val="30000"/>
              </a:spcBef>
              <a:defRPr sz="1200">
                <a:solidFill>
                  <a:schemeClr val="tx1"/>
                </a:solidFill>
                <a:latin typeface="Times" panose="02020603050405020304" pitchFamily="18" charset="0"/>
              </a:defRPr>
            </a:lvl1pPr>
            <a:lvl2pPr marL="742950" indent="-285750" defTabSz="917575">
              <a:spcBef>
                <a:spcPct val="30000"/>
              </a:spcBef>
              <a:defRPr sz="1200">
                <a:solidFill>
                  <a:schemeClr val="tx1"/>
                </a:solidFill>
                <a:latin typeface="Times" panose="02020603050405020304" pitchFamily="18" charset="0"/>
              </a:defRPr>
            </a:lvl2pPr>
            <a:lvl3pPr marL="1143000" indent="-228600" defTabSz="917575">
              <a:spcBef>
                <a:spcPct val="30000"/>
              </a:spcBef>
              <a:defRPr sz="1200">
                <a:solidFill>
                  <a:schemeClr val="tx1"/>
                </a:solidFill>
                <a:latin typeface="Times" panose="02020603050405020304" pitchFamily="18" charset="0"/>
              </a:defRPr>
            </a:lvl3pPr>
            <a:lvl4pPr marL="1600200" indent="-228600" defTabSz="917575">
              <a:spcBef>
                <a:spcPct val="30000"/>
              </a:spcBef>
              <a:defRPr sz="1200">
                <a:solidFill>
                  <a:schemeClr val="tx1"/>
                </a:solidFill>
                <a:latin typeface="Times" panose="02020603050405020304" pitchFamily="18" charset="0"/>
              </a:defRPr>
            </a:lvl4pPr>
            <a:lvl5pPr marL="2057400" indent="-228600" defTabSz="917575">
              <a:spcBef>
                <a:spcPct val="30000"/>
              </a:spcBef>
              <a:defRPr sz="1200">
                <a:solidFill>
                  <a:schemeClr val="tx1"/>
                </a:solidFill>
                <a:latin typeface="Times" panose="02020603050405020304" pitchFamily="18" charset="0"/>
              </a:defRPr>
            </a:lvl5pPr>
            <a:lvl6pPr marL="2514600" indent="-228600" defTabSz="917575" eaLnBrk="0" fontAlgn="base" hangingPunct="0">
              <a:spcBef>
                <a:spcPct val="30000"/>
              </a:spcBef>
              <a:spcAft>
                <a:spcPct val="0"/>
              </a:spcAft>
              <a:defRPr sz="1200">
                <a:solidFill>
                  <a:schemeClr val="tx1"/>
                </a:solidFill>
                <a:latin typeface="Times" panose="02020603050405020304" pitchFamily="18" charset="0"/>
              </a:defRPr>
            </a:lvl6pPr>
            <a:lvl7pPr marL="2971800" indent="-228600" defTabSz="917575" eaLnBrk="0" fontAlgn="base" hangingPunct="0">
              <a:spcBef>
                <a:spcPct val="30000"/>
              </a:spcBef>
              <a:spcAft>
                <a:spcPct val="0"/>
              </a:spcAft>
              <a:defRPr sz="1200">
                <a:solidFill>
                  <a:schemeClr val="tx1"/>
                </a:solidFill>
                <a:latin typeface="Times" panose="02020603050405020304" pitchFamily="18" charset="0"/>
              </a:defRPr>
            </a:lvl7pPr>
            <a:lvl8pPr marL="3429000" indent="-228600" defTabSz="917575" eaLnBrk="0" fontAlgn="base" hangingPunct="0">
              <a:spcBef>
                <a:spcPct val="30000"/>
              </a:spcBef>
              <a:spcAft>
                <a:spcPct val="0"/>
              </a:spcAft>
              <a:defRPr sz="1200">
                <a:solidFill>
                  <a:schemeClr val="tx1"/>
                </a:solidFill>
                <a:latin typeface="Times" panose="02020603050405020304" pitchFamily="18" charset="0"/>
              </a:defRPr>
            </a:lvl8pPr>
            <a:lvl9pPr marL="3886200" indent="-228600" defTabSz="917575"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39B84C3A-85CF-41CF-B608-6275713ACFF2}" type="slidenum">
              <a:rPr lang="en-GB" altLang="en-US" smtClean="0">
                <a:solidFill>
                  <a:srgbClr val="000000"/>
                </a:solidFill>
              </a:rPr>
              <a:pPr>
                <a:spcBef>
                  <a:spcPct val="0"/>
                </a:spcBef>
              </a:pPr>
              <a:t>20</a:t>
            </a:fld>
            <a:endParaRPr lang="en-GB" altLang="en-US">
              <a:solidFill>
                <a:srgbClr val="000000"/>
              </a:solidFill>
            </a:endParaRPr>
          </a:p>
        </p:txBody>
      </p:sp>
      <p:sp>
        <p:nvSpPr>
          <p:cNvPr id="18435" name="Rectangle 2"/>
          <p:cNvSpPr>
            <a:spLocks noGrp="1" noRot="1" noChangeAspect="1" noChangeArrowheads="1" noTextEdit="1"/>
          </p:cNvSpPr>
          <p:nvPr>
            <p:ph type="sldImg"/>
          </p:nvPr>
        </p:nvSpPr>
        <p:spPr>
          <a:solidFill>
            <a:srgbClr val="FFFFFF"/>
          </a:solidFill>
          <a:ln/>
        </p:spPr>
      </p:sp>
      <p:sp>
        <p:nvSpPr>
          <p:cNvPr id="1843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tLang="en-US">
              <a:latin typeface="Times" panose="02020603050405020304" pitchFamily="18" charset="0"/>
            </a:endParaRPr>
          </a:p>
        </p:txBody>
      </p:sp>
    </p:spTree>
    <p:extLst>
      <p:ext uri="{BB962C8B-B14F-4D97-AF65-F5344CB8AC3E}">
        <p14:creationId xmlns:p14="http://schemas.microsoft.com/office/powerpoint/2010/main" val="337900063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spcBef>
                <a:spcPct val="30000"/>
              </a:spcBef>
              <a:defRPr sz="1200">
                <a:solidFill>
                  <a:schemeClr val="tx1"/>
                </a:solidFill>
                <a:latin typeface="Times" panose="02020603050405020304" pitchFamily="18" charset="0"/>
              </a:defRPr>
            </a:lvl1pPr>
            <a:lvl2pPr marL="742950" indent="-285750" defTabSz="917575">
              <a:spcBef>
                <a:spcPct val="30000"/>
              </a:spcBef>
              <a:defRPr sz="1200">
                <a:solidFill>
                  <a:schemeClr val="tx1"/>
                </a:solidFill>
                <a:latin typeface="Times" panose="02020603050405020304" pitchFamily="18" charset="0"/>
              </a:defRPr>
            </a:lvl2pPr>
            <a:lvl3pPr marL="1143000" indent="-228600" defTabSz="917575">
              <a:spcBef>
                <a:spcPct val="30000"/>
              </a:spcBef>
              <a:defRPr sz="1200">
                <a:solidFill>
                  <a:schemeClr val="tx1"/>
                </a:solidFill>
                <a:latin typeface="Times" panose="02020603050405020304" pitchFamily="18" charset="0"/>
              </a:defRPr>
            </a:lvl3pPr>
            <a:lvl4pPr marL="1600200" indent="-228600" defTabSz="917575">
              <a:spcBef>
                <a:spcPct val="30000"/>
              </a:spcBef>
              <a:defRPr sz="1200">
                <a:solidFill>
                  <a:schemeClr val="tx1"/>
                </a:solidFill>
                <a:latin typeface="Times" panose="02020603050405020304" pitchFamily="18" charset="0"/>
              </a:defRPr>
            </a:lvl4pPr>
            <a:lvl5pPr marL="2057400" indent="-228600" defTabSz="917575">
              <a:spcBef>
                <a:spcPct val="30000"/>
              </a:spcBef>
              <a:defRPr sz="1200">
                <a:solidFill>
                  <a:schemeClr val="tx1"/>
                </a:solidFill>
                <a:latin typeface="Times" panose="02020603050405020304" pitchFamily="18" charset="0"/>
              </a:defRPr>
            </a:lvl5pPr>
            <a:lvl6pPr marL="2514600" indent="-228600" defTabSz="917575" eaLnBrk="0" fontAlgn="base" hangingPunct="0">
              <a:spcBef>
                <a:spcPct val="30000"/>
              </a:spcBef>
              <a:spcAft>
                <a:spcPct val="0"/>
              </a:spcAft>
              <a:defRPr sz="1200">
                <a:solidFill>
                  <a:schemeClr val="tx1"/>
                </a:solidFill>
                <a:latin typeface="Times" panose="02020603050405020304" pitchFamily="18" charset="0"/>
              </a:defRPr>
            </a:lvl6pPr>
            <a:lvl7pPr marL="2971800" indent="-228600" defTabSz="917575" eaLnBrk="0" fontAlgn="base" hangingPunct="0">
              <a:spcBef>
                <a:spcPct val="30000"/>
              </a:spcBef>
              <a:spcAft>
                <a:spcPct val="0"/>
              </a:spcAft>
              <a:defRPr sz="1200">
                <a:solidFill>
                  <a:schemeClr val="tx1"/>
                </a:solidFill>
                <a:latin typeface="Times" panose="02020603050405020304" pitchFamily="18" charset="0"/>
              </a:defRPr>
            </a:lvl7pPr>
            <a:lvl8pPr marL="3429000" indent="-228600" defTabSz="917575" eaLnBrk="0" fontAlgn="base" hangingPunct="0">
              <a:spcBef>
                <a:spcPct val="30000"/>
              </a:spcBef>
              <a:spcAft>
                <a:spcPct val="0"/>
              </a:spcAft>
              <a:defRPr sz="1200">
                <a:solidFill>
                  <a:schemeClr val="tx1"/>
                </a:solidFill>
                <a:latin typeface="Times" panose="02020603050405020304" pitchFamily="18" charset="0"/>
              </a:defRPr>
            </a:lvl8pPr>
            <a:lvl9pPr marL="3886200" indent="-228600" defTabSz="917575"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39B84C3A-85CF-41CF-B608-6275713ACFF2}" type="slidenum">
              <a:rPr lang="en-GB" altLang="en-US" smtClean="0">
                <a:solidFill>
                  <a:srgbClr val="000000"/>
                </a:solidFill>
              </a:rPr>
              <a:pPr>
                <a:spcBef>
                  <a:spcPct val="0"/>
                </a:spcBef>
              </a:pPr>
              <a:t>3</a:t>
            </a:fld>
            <a:endParaRPr lang="en-GB" altLang="en-US">
              <a:solidFill>
                <a:srgbClr val="000000"/>
              </a:solidFill>
            </a:endParaRPr>
          </a:p>
        </p:txBody>
      </p:sp>
      <p:sp>
        <p:nvSpPr>
          <p:cNvPr id="18435" name="Rectangle 2"/>
          <p:cNvSpPr>
            <a:spLocks noGrp="1" noRot="1" noChangeAspect="1" noChangeArrowheads="1" noTextEdit="1"/>
          </p:cNvSpPr>
          <p:nvPr>
            <p:ph type="sldImg"/>
          </p:nvPr>
        </p:nvSpPr>
        <p:spPr>
          <a:solidFill>
            <a:srgbClr val="FFFFFF"/>
          </a:solidFill>
          <a:ln/>
        </p:spPr>
      </p:sp>
      <p:sp>
        <p:nvSpPr>
          <p:cNvPr id="1843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tLang="en-US">
              <a:latin typeface="Times" panose="02020603050405020304" pitchFamily="18" charset="0"/>
            </a:endParaRPr>
          </a:p>
        </p:txBody>
      </p:sp>
    </p:spTree>
    <p:extLst>
      <p:ext uri="{BB962C8B-B14F-4D97-AF65-F5344CB8AC3E}">
        <p14:creationId xmlns:p14="http://schemas.microsoft.com/office/powerpoint/2010/main" val="404921388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spcBef>
                <a:spcPct val="30000"/>
              </a:spcBef>
              <a:defRPr sz="1200">
                <a:solidFill>
                  <a:schemeClr val="tx1"/>
                </a:solidFill>
                <a:latin typeface="Times" panose="02020603050405020304" pitchFamily="18" charset="0"/>
              </a:defRPr>
            </a:lvl1pPr>
            <a:lvl2pPr marL="742950" indent="-285750" defTabSz="917575">
              <a:spcBef>
                <a:spcPct val="30000"/>
              </a:spcBef>
              <a:defRPr sz="1200">
                <a:solidFill>
                  <a:schemeClr val="tx1"/>
                </a:solidFill>
                <a:latin typeface="Times" panose="02020603050405020304" pitchFamily="18" charset="0"/>
              </a:defRPr>
            </a:lvl2pPr>
            <a:lvl3pPr marL="1143000" indent="-228600" defTabSz="917575">
              <a:spcBef>
                <a:spcPct val="30000"/>
              </a:spcBef>
              <a:defRPr sz="1200">
                <a:solidFill>
                  <a:schemeClr val="tx1"/>
                </a:solidFill>
                <a:latin typeface="Times" panose="02020603050405020304" pitchFamily="18" charset="0"/>
              </a:defRPr>
            </a:lvl3pPr>
            <a:lvl4pPr marL="1600200" indent="-228600" defTabSz="917575">
              <a:spcBef>
                <a:spcPct val="30000"/>
              </a:spcBef>
              <a:defRPr sz="1200">
                <a:solidFill>
                  <a:schemeClr val="tx1"/>
                </a:solidFill>
                <a:latin typeface="Times" panose="02020603050405020304" pitchFamily="18" charset="0"/>
              </a:defRPr>
            </a:lvl4pPr>
            <a:lvl5pPr marL="2057400" indent="-228600" defTabSz="917575">
              <a:spcBef>
                <a:spcPct val="30000"/>
              </a:spcBef>
              <a:defRPr sz="1200">
                <a:solidFill>
                  <a:schemeClr val="tx1"/>
                </a:solidFill>
                <a:latin typeface="Times" panose="02020603050405020304" pitchFamily="18" charset="0"/>
              </a:defRPr>
            </a:lvl5pPr>
            <a:lvl6pPr marL="2514600" indent="-228600" defTabSz="917575" eaLnBrk="0" fontAlgn="base" hangingPunct="0">
              <a:spcBef>
                <a:spcPct val="30000"/>
              </a:spcBef>
              <a:spcAft>
                <a:spcPct val="0"/>
              </a:spcAft>
              <a:defRPr sz="1200">
                <a:solidFill>
                  <a:schemeClr val="tx1"/>
                </a:solidFill>
                <a:latin typeface="Times" panose="02020603050405020304" pitchFamily="18" charset="0"/>
              </a:defRPr>
            </a:lvl6pPr>
            <a:lvl7pPr marL="2971800" indent="-228600" defTabSz="917575" eaLnBrk="0" fontAlgn="base" hangingPunct="0">
              <a:spcBef>
                <a:spcPct val="30000"/>
              </a:spcBef>
              <a:spcAft>
                <a:spcPct val="0"/>
              </a:spcAft>
              <a:defRPr sz="1200">
                <a:solidFill>
                  <a:schemeClr val="tx1"/>
                </a:solidFill>
                <a:latin typeface="Times" panose="02020603050405020304" pitchFamily="18" charset="0"/>
              </a:defRPr>
            </a:lvl7pPr>
            <a:lvl8pPr marL="3429000" indent="-228600" defTabSz="917575" eaLnBrk="0" fontAlgn="base" hangingPunct="0">
              <a:spcBef>
                <a:spcPct val="30000"/>
              </a:spcBef>
              <a:spcAft>
                <a:spcPct val="0"/>
              </a:spcAft>
              <a:defRPr sz="1200">
                <a:solidFill>
                  <a:schemeClr val="tx1"/>
                </a:solidFill>
                <a:latin typeface="Times" panose="02020603050405020304" pitchFamily="18" charset="0"/>
              </a:defRPr>
            </a:lvl8pPr>
            <a:lvl9pPr marL="3886200" indent="-228600" defTabSz="917575"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39B84C3A-85CF-41CF-B608-6275713ACFF2}" type="slidenum">
              <a:rPr lang="en-GB" altLang="en-US" smtClean="0">
                <a:solidFill>
                  <a:srgbClr val="000000"/>
                </a:solidFill>
              </a:rPr>
              <a:pPr>
                <a:spcBef>
                  <a:spcPct val="0"/>
                </a:spcBef>
              </a:pPr>
              <a:t>4</a:t>
            </a:fld>
            <a:endParaRPr lang="en-GB" altLang="en-US">
              <a:solidFill>
                <a:srgbClr val="000000"/>
              </a:solidFill>
            </a:endParaRPr>
          </a:p>
        </p:txBody>
      </p:sp>
      <p:sp>
        <p:nvSpPr>
          <p:cNvPr id="18435" name="Rectangle 2"/>
          <p:cNvSpPr>
            <a:spLocks noGrp="1" noRot="1" noChangeAspect="1" noChangeArrowheads="1" noTextEdit="1"/>
          </p:cNvSpPr>
          <p:nvPr>
            <p:ph type="sldImg"/>
          </p:nvPr>
        </p:nvSpPr>
        <p:spPr>
          <a:solidFill>
            <a:srgbClr val="FFFFFF"/>
          </a:solidFill>
          <a:ln/>
        </p:spPr>
      </p:sp>
      <p:sp>
        <p:nvSpPr>
          <p:cNvPr id="1843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tLang="en-US">
              <a:latin typeface="Times" panose="02020603050405020304" pitchFamily="18" charset="0"/>
            </a:endParaRPr>
          </a:p>
        </p:txBody>
      </p:sp>
    </p:spTree>
    <p:extLst>
      <p:ext uri="{BB962C8B-B14F-4D97-AF65-F5344CB8AC3E}">
        <p14:creationId xmlns:p14="http://schemas.microsoft.com/office/powerpoint/2010/main" val="170172834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spcBef>
                <a:spcPct val="30000"/>
              </a:spcBef>
              <a:defRPr sz="1200">
                <a:solidFill>
                  <a:schemeClr val="tx1"/>
                </a:solidFill>
                <a:latin typeface="Times" panose="02020603050405020304" pitchFamily="18" charset="0"/>
              </a:defRPr>
            </a:lvl1pPr>
            <a:lvl2pPr marL="742950" indent="-285750" defTabSz="917575">
              <a:spcBef>
                <a:spcPct val="30000"/>
              </a:spcBef>
              <a:defRPr sz="1200">
                <a:solidFill>
                  <a:schemeClr val="tx1"/>
                </a:solidFill>
                <a:latin typeface="Times" panose="02020603050405020304" pitchFamily="18" charset="0"/>
              </a:defRPr>
            </a:lvl2pPr>
            <a:lvl3pPr marL="1143000" indent="-228600" defTabSz="917575">
              <a:spcBef>
                <a:spcPct val="30000"/>
              </a:spcBef>
              <a:defRPr sz="1200">
                <a:solidFill>
                  <a:schemeClr val="tx1"/>
                </a:solidFill>
                <a:latin typeface="Times" panose="02020603050405020304" pitchFamily="18" charset="0"/>
              </a:defRPr>
            </a:lvl3pPr>
            <a:lvl4pPr marL="1600200" indent="-228600" defTabSz="917575">
              <a:spcBef>
                <a:spcPct val="30000"/>
              </a:spcBef>
              <a:defRPr sz="1200">
                <a:solidFill>
                  <a:schemeClr val="tx1"/>
                </a:solidFill>
                <a:latin typeface="Times" panose="02020603050405020304" pitchFamily="18" charset="0"/>
              </a:defRPr>
            </a:lvl4pPr>
            <a:lvl5pPr marL="2057400" indent="-228600" defTabSz="917575">
              <a:spcBef>
                <a:spcPct val="30000"/>
              </a:spcBef>
              <a:defRPr sz="1200">
                <a:solidFill>
                  <a:schemeClr val="tx1"/>
                </a:solidFill>
                <a:latin typeface="Times" panose="02020603050405020304" pitchFamily="18" charset="0"/>
              </a:defRPr>
            </a:lvl5pPr>
            <a:lvl6pPr marL="2514600" indent="-228600" defTabSz="917575" eaLnBrk="0" fontAlgn="base" hangingPunct="0">
              <a:spcBef>
                <a:spcPct val="30000"/>
              </a:spcBef>
              <a:spcAft>
                <a:spcPct val="0"/>
              </a:spcAft>
              <a:defRPr sz="1200">
                <a:solidFill>
                  <a:schemeClr val="tx1"/>
                </a:solidFill>
                <a:latin typeface="Times" panose="02020603050405020304" pitchFamily="18" charset="0"/>
              </a:defRPr>
            </a:lvl6pPr>
            <a:lvl7pPr marL="2971800" indent="-228600" defTabSz="917575" eaLnBrk="0" fontAlgn="base" hangingPunct="0">
              <a:spcBef>
                <a:spcPct val="30000"/>
              </a:spcBef>
              <a:spcAft>
                <a:spcPct val="0"/>
              </a:spcAft>
              <a:defRPr sz="1200">
                <a:solidFill>
                  <a:schemeClr val="tx1"/>
                </a:solidFill>
                <a:latin typeface="Times" panose="02020603050405020304" pitchFamily="18" charset="0"/>
              </a:defRPr>
            </a:lvl7pPr>
            <a:lvl8pPr marL="3429000" indent="-228600" defTabSz="917575" eaLnBrk="0" fontAlgn="base" hangingPunct="0">
              <a:spcBef>
                <a:spcPct val="30000"/>
              </a:spcBef>
              <a:spcAft>
                <a:spcPct val="0"/>
              </a:spcAft>
              <a:defRPr sz="1200">
                <a:solidFill>
                  <a:schemeClr val="tx1"/>
                </a:solidFill>
                <a:latin typeface="Times" panose="02020603050405020304" pitchFamily="18" charset="0"/>
              </a:defRPr>
            </a:lvl8pPr>
            <a:lvl9pPr marL="3886200" indent="-228600" defTabSz="917575"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39B84C3A-85CF-41CF-B608-6275713ACFF2}" type="slidenum">
              <a:rPr lang="en-GB" altLang="en-US" smtClean="0">
                <a:solidFill>
                  <a:srgbClr val="000000"/>
                </a:solidFill>
              </a:rPr>
              <a:pPr>
                <a:spcBef>
                  <a:spcPct val="0"/>
                </a:spcBef>
              </a:pPr>
              <a:t>5</a:t>
            </a:fld>
            <a:endParaRPr lang="en-GB" altLang="en-US">
              <a:solidFill>
                <a:srgbClr val="000000"/>
              </a:solidFill>
            </a:endParaRPr>
          </a:p>
        </p:txBody>
      </p:sp>
      <p:sp>
        <p:nvSpPr>
          <p:cNvPr id="18435" name="Rectangle 2"/>
          <p:cNvSpPr>
            <a:spLocks noGrp="1" noRot="1" noChangeAspect="1" noChangeArrowheads="1" noTextEdit="1"/>
          </p:cNvSpPr>
          <p:nvPr>
            <p:ph type="sldImg"/>
          </p:nvPr>
        </p:nvSpPr>
        <p:spPr>
          <a:solidFill>
            <a:srgbClr val="FFFFFF"/>
          </a:solidFill>
          <a:ln/>
        </p:spPr>
      </p:sp>
      <p:sp>
        <p:nvSpPr>
          <p:cNvPr id="1843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tLang="en-US">
              <a:latin typeface="Times" panose="02020603050405020304" pitchFamily="18" charset="0"/>
            </a:endParaRPr>
          </a:p>
        </p:txBody>
      </p:sp>
    </p:spTree>
    <p:extLst>
      <p:ext uri="{BB962C8B-B14F-4D97-AF65-F5344CB8AC3E}">
        <p14:creationId xmlns:p14="http://schemas.microsoft.com/office/powerpoint/2010/main" val="226851413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spcBef>
                <a:spcPct val="30000"/>
              </a:spcBef>
              <a:defRPr sz="1200">
                <a:solidFill>
                  <a:schemeClr val="tx1"/>
                </a:solidFill>
                <a:latin typeface="Times" panose="02020603050405020304" pitchFamily="18" charset="0"/>
              </a:defRPr>
            </a:lvl1pPr>
            <a:lvl2pPr marL="742950" indent="-285750" defTabSz="917575">
              <a:spcBef>
                <a:spcPct val="30000"/>
              </a:spcBef>
              <a:defRPr sz="1200">
                <a:solidFill>
                  <a:schemeClr val="tx1"/>
                </a:solidFill>
                <a:latin typeface="Times" panose="02020603050405020304" pitchFamily="18" charset="0"/>
              </a:defRPr>
            </a:lvl2pPr>
            <a:lvl3pPr marL="1143000" indent="-228600" defTabSz="917575">
              <a:spcBef>
                <a:spcPct val="30000"/>
              </a:spcBef>
              <a:defRPr sz="1200">
                <a:solidFill>
                  <a:schemeClr val="tx1"/>
                </a:solidFill>
                <a:latin typeface="Times" panose="02020603050405020304" pitchFamily="18" charset="0"/>
              </a:defRPr>
            </a:lvl3pPr>
            <a:lvl4pPr marL="1600200" indent="-228600" defTabSz="917575">
              <a:spcBef>
                <a:spcPct val="30000"/>
              </a:spcBef>
              <a:defRPr sz="1200">
                <a:solidFill>
                  <a:schemeClr val="tx1"/>
                </a:solidFill>
                <a:latin typeface="Times" panose="02020603050405020304" pitchFamily="18" charset="0"/>
              </a:defRPr>
            </a:lvl4pPr>
            <a:lvl5pPr marL="2057400" indent="-228600" defTabSz="917575">
              <a:spcBef>
                <a:spcPct val="30000"/>
              </a:spcBef>
              <a:defRPr sz="1200">
                <a:solidFill>
                  <a:schemeClr val="tx1"/>
                </a:solidFill>
                <a:latin typeface="Times" panose="02020603050405020304" pitchFamily="18" charset="0"/>
              </a:defRPr>
            </a:lvl5pPr>
            <a:lvl6pPr marL="2514600" indent="-228600" defTabSz="917575" eaLnBrk="0" fontAlgn="base" hangingPunct="0">
              <a:spcBef>
                <a:spcPct val="30000"/>
              </a:spcBef>
              <a:spcAft>
                <a:spcPct val="0"/>
              </a:spcAft>
              <a:defRPr sz="1200">
                <a:solidFill>
                  <a:schemeClr val="tx1"/>
                </a:solidFill>
                <a:latin typeface="Times" panose="02020603050405020304" pitchFamily="18" charset="0"/>
              </a:defRPr>
            </a:lvl6pPr>
            <a:lvl7pPr marL="2971800" indent="-228600" defTabSz="917575" eaLnBrk="0" fontAlgn="base" hangingPunct="0">
              <a:spcBef>
                <a:spcPct val="30000"/>
              </a:spcBef>
              <a:spcAft>
                <a:spcPct val="0"/>
              </a:spcAft>
              <a:defRPr sz="1200">
                <a:solidFill>
                  <a:schemeClr val="tx1"/>
                </a:solidFill>
                <a:latin typeface="Times" panose="02020603050405020304" pitchFamily="18" charset="0"/>
              </a:defRPr>
            </a:lvl7pPr>
            <a:lvl8pPr marL="3429000" indent="-228600" defTabSz="917575" eaLnBrk="0" fontAlgn="base" hangingPunct="0">
              <a:spcBef>
                <a:spcPct val="30000"/>
              </a:spcBef>
              <a:spcAft>
                <a:spcPct val="0"/>
              </a:spcAft>
              <a:defRPr sz="1200">
                <a:solidFill>
                  <a:schemeClr val="tx1"/>
                </a:solidFill>
                <a:latin typeface="Times" panose="02020603050405020304" pitchFamily="18" charset="0"/>
              </a:defRPr>
            </a:lvl8pPr>
            <a:lvl9pPr marL="3886200" indent="-228600" defTabSz="917575"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39B84C3A-85CF-41CF-B608-6275713ACFF2}" type="slidenum">
              <a:rPr lang="en-GB" altLang="en-US" smtClean="0">
                <a:solidFill>
                  <a:srgbClr val="000000"/>
                </a:solidFill>
              </a:rPr>
              <a:pPr>
                <a:spcBef>
                  <a:spcPct val="0"/>
                </a:spcBef>
              </a:pPr>
              <a:t>6</a:t>
            </a:fld>
            <a:endParaRPr lang="en-GB" altLang="en-US">
              <a:solidFill>
                <a:srgbClr val="000000"/>
              </a:solidFill>
            </a:endParaRPr>
          </a:p>
        </p:txBody>
      </p:sp>
      <p:sp>
        <p:nvSpPr>
          <p:cNvPr id="18435" name="Rectangle 2"/>
          <p:cNvSpPr>
            <a:spLocks noGrp="1" noRot="1" noChangeAspect="1" noChangeArrowheads="1" noTextEdit="1"/>
          </p:cNvSpPr>
          <p:nvPr>
            <p:ph type="sldImg"/>
          </p:nvPr>
        </p:nvSpPr>
        <p:spPr>
          <a:solidFill>
            <a:srgbClr val="FFFFFF"/>
          </a:solidFill>
          <a:ln/>
        </p:spPr>
      </p:sp>
      <p:sp>
        <p:nvSpPr>
          <p:cNvPr id="1843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tLang="en-US">
              <a:latin typeface="Times" panose="02020603050405020304" pitchFamily="18" charset="0"/>
            </a:endParaRPr>
          </a:p>
        </p:txBody>
      </p:sp>
    </p:spTree>
    <p:extLst>
      <p:ext uri="{BB962C8B-B14F-4D97-AF65-F5344CB8AC3E}">
        <p14:creationId xmlns:p14="http://schemas.microsoft.com/office/powerpoint/2010/main" val="377352520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spcBef>
                <a:spcPct val="30000"/>
              </a:spcBef>
              <a:defRPr sz="1200">
                <a:solidFill>
                  <a:schemeClr val="tx1"/>
                </a:solidFill>
                <a:latin typeface="Times" panose="02020603050405020304" pitchFamily="18" charset="0"/>
              </a:defRPr>
            </a:lvl1pPr>
            <a:lvl2pPr marL="742950" indent="-285750" defTabSz="917575">
              <a:spcBef>
                <a:spcPct val="30000"/>
              </a:spcBef>
              <a:defRPr sz="1200">
                <a:solidFill>
                  <a:schemeClr val="tx1"/>
                </a:solidFill>
                <a:latin typeface="Times" panose="02020603050405020304" pitchFamily="18" charset="0"/>
              </a:defRPr>
            </a:lvl2pPr>
            <a:lvl3pPr marL="1143000" indent="-228600" defTabSz="917575">
              <a:spcBef>
                <a:spcPct val="30000"/>
              </a:spcBef>
              <a:defRPr sz="1200">
                <a:solidFill>
                  <a:schemeClr val="tx1"/>
                </a:solidFill>
                <a:latin typeface="Times" panose="02020603050405020304" pitchFamily="18" charset="0"/>
              </a:defRPr>
            </a:lvl3pPr>
            <a:lvl4pPr marL="1600200" indent="-228600" defTabSz="917575">
              <a:spcBef>
                <a:spcPct val="30000"/>
              </a:spcBef>
              <a:defRPr sz="1200">
                <a:solidFill>
                  <a:schemeClr val="tx1"/>
                </a:solidFill>
                <a:latin typeface="Times" panose="02020603050405020304" pitchFamily="18" charset="0"/>
              </a:defRPr>
            </a:lvl4pPr>
            <a:lvl5pPr marL="2057400" indent="-228600" defTabSz="917575">
              <a:spcBef>
                <a:spcPct val="30000"/>
              </a:spcBef>
              <a:defRPr sz="1200">
                <a:solidFill>
                  <a:schemeClr val="tx1"/>
                </a:solidFill>
                <a:latin typeface="Times" panose="02020603050405020304" pitchFamily="18" charset="0"/>
              </a:defRPr>
            </a:lvl5pPr>
            <a:lvl6pPr marL="2514600" indent="-228600" defTabSz="917575" eaLnBrk="0" fontAlgn="base" hangingPunct="0">
              <a:spcBef>
                <a:spcPct val="30000"/>
              </a:spcBef>
              <a:spcAft>
                <a:spcPct val="0"/>
              </a:spcAft>
              <a:defRPr sz="1200">
                <a:solidFill>
                  <a:schemeClr val="tx1"/>
                </a:solidFill>
                <a:latin typeface="Times" panose="02020603050405020304" pitchFamily="18" charset="0"/>
              </a:defRPr>
            </a:lvl6pPr>
            <a:lvl7pPr marL="2971800" indent="-228600" defTabSz="917575" eaLnBrk="0" fontAlgn="base" hangingPunct="0">
              <a:spcBef>
                <a:spcPct val="30000"/>
              </a:spcBef>
              <a:spcAft>
                <a:spcPct val="0"/>
              </a:spcAft>
              <a:defRPr sz="1200">
                <a:solidFill>
                  <a:schemeClr val="tx1"/>
                </a:solidFill>
                <a:latin typeface="Times" panose="02020603050405020304" pitchFamily="18" charset="0"/>
              </a:defRPr>
            </a:lvl7pPr>
            <a:lvl8pPr marL="3429000" indent="-228600" defTabSz="917575" eaLnBrk="0" fontAlgn="base" hangingPunct="0">
              <a:spcBef>
                <a:spcPct val="30000"/>
              </a:spcBef>
              <a:spcAft>
                <a:spcPct val="0"/>
              </a:spcAft>
              <a:defRPr sz="1200">
                <a:solidFill>
                  <a:schemeClr val="tx1"/>
                </a:solidFill>
                <a:latin typeface="Times" panose="02020603050405020304" pitchFamily="18" charset="0"/>
              </a:defRPr>
            </a:lvl8pPr>
            <a:lvl9pPr marL="3886200" indent="-228600" defTabSz="917575"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39B84C3A-85CF-41CF-B608-6275713ACFF2}" type="slidenum">
              <a:rPr lang="en-GB" altLang="en-US" smtClean="0">
                <a:solidFill>
                  <a:srgbClr val="000000"/>
                </a:solidFill>
              </a:rPr>
              <a:pPr>
                <a:spcBef>
                  <a:spcPct val="0"/>
                </a:spcBef>
              </a:pPr>
              <a:t>7</a:t>
            </a:fld>
            <a:endParaRPr lang="en-GB" altLang="en-US">
              <a:solidFill>
                <a:srgbClr val="000000"/>
              </a:solidFill>
            </a:endParaRPr>
          </a:p>
        </p:txBody>
      </p:sp>
      <p:sp>
        <p:nvSpPr>
          <p:cNvPr id="18435" name="Rectangle 2"/>
          <p:cNvSpPr>
            <a:spLocks noGrp="1" noRot="1" noChangeAspect="1" noChangeArrowheads="1" noTextEdit="1"/>
          </p:cNvSpPr>
          <p:nvPr>
            <p:ph type="sldImg"/>
          </p:nvPr>
        </p:nvSpPr>
        <p:spPr>
          <a:solidFill>
            <a:srgbClr val="FFFFFF"/>
          </a:solidFill>
          <a:ln/>
        </p:spPr>
      </p:sp>
      <p:sp>
        <p:nvSpPr>
          <p:cNvPr id="1843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tLang="en-US">
              <a:latin typeface="Times" panose="02020603050405020304" pitchFamily="18" charset="0"/>
            </a:endParaRPr>
          </a:p>
        </p:txBody>
      </p:sp>
    </p:spTree>
    <p:extLst>
      <p:ext uri="{BB962C8B-B14F-4D97-AF65-F5344CB8AC3E}">
        <p14:creationId xmlns:p14="http://schemas.microsoft.com/office/powerpoint/2010/main" val="390739202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spcBef>
                <a:spcPct val="30000"/>
              </a:spcBef>
              <a:defRPr sz="1200">
                <a:solidFill>
                  <a:schemeClr val="tx1"/>
                </a:solidFill>
                <a:latin typeface="Times" panose="02020603050405020304" pitchFamily="18" charset="0"/>
              </a:defRPr>
            </a:lvl1pPr>
            <a:lvl2pPr marL="742950" indent="-285750" defTabSz="917575">
              <a:spcBef>
                <a:spcPct val="30000"/>
              </a:spcBef>
              <a:defRPr sz="1200">
                <a:solidFill>
                  <a:schemeClr val="tx1"/>
                </a:solidFill>
                <a:latin typeface="Times" panose="02020603050405020304" pitchFamily="18" charset="0"/>
              </a:defRPr>
            </a:lvl2pPr>
            <a:lvl3pPr marL="1143000" indent="-228600" defTabSz="917575">
              <a:spcBef>
                <a:spcPct val="30000"/>
              </a:spcBef>
              <a:defRPr sz="1200">
                <a:solidFill>
                  <a:schemeClr val="tx1"/>
                </a:solidFill>
                <a:latin typeface="Times" panose="02020603050405020304" pitchFamily="18" charset="0"/>
              </a:defRPr>
            </a:lvl3pPr>
            <a:lvl4pPr marL="1600200" indent="-228600" defTabSz="917575">
              <a:spcBef>
                <a:spcPct val="30000"/>
              </a:spcBef>
              <a:defRPr sz="1200">
                <a:solidFill>
                  <a:schemeClr val="tx1"/>
                </a:solidFill>
                <a:latin typeface="Times" panose="02020603050405020304" pitchFamily="18" charset="0"/>
              </a:defRPr>
            </a:lvl4pPr>
            <a:lvl5pPr marL="2057400" indent="-228600" defTabSz="917575">
              <a:spcBef>
                <a:spcPct val="30000"/>
              </a:spcBef>
              <a:defRPr sz="1200">
                <a:solidFill>
                  <a:schemeClr val="tx1"/>
                </a:solidFill>
                <a:latin typeface="Times" panose="02020603050405020304" pitchFamily="18" charset="0"/>
              </a:defRPr>
            </a:lvl5pPr>
            <a:lvl6pPr marL="2514600" indent="-228600" defTabSz="917575" eaLnBrk="0" fontAlgn="base" hangingPunct="0">
              <a:spcBef>
                <a:spcPct val="30000"/>
              </a:spcBef>
              <a:spcAft>
                <a:spcPct val="0"/>
              </a:spcAft>
              <a:defRPr sz="1200">
                <a:solidFill>
                  <a:schemeClr val="tx1"/>
                </a:solidFill>
                <a:latin typeface="Times" panose="02020603050405020304" pitchFamily="18" charset="0"/>
              </a:defRPr>
            </a:lvl6pPr>
            <a:lvl7pPr marL="2971800" indent="-228600" defTabSz="917575" eaLnBrk="0" fontAlgn="base" hangingPunct="0">
              <a:spcBef>
                <a:spcPct val="30000"/>
              </a:spcBef>
              <a:spcAft>
                <a:spcPct val="0"/>
              </a:spcAft>
              <a:defRPr sz="1200">
                <a:solidFill>
                  <a:schemeClr val="tx1"/>
                </a:solidFill>
                <a:latin typeface="Times" panose="02020603050405020304" pitchFamily="18" charset="0"/>
              </a:defRPr>
            </a:lvl7pPr>
            <a:lvl8pPr marL="3429000" indent="-228600" defTabSz="917575" eaLnBrk="0" fontAlgn="base" hangingPunct="0">
              <a:spcBef>
                <a:spcPct val="30000"/>
              </a:spcBef>
              <a:spcAft>
                <a:spcPct val="0"/>
              </a:spcAft>
              <a:defRPr sz="1200">
                <a:solidFill>
                  <a:schemeClr val="tx1"/>
                </a:solidFill>
                <a:latin typeface="Times" panose="02020603050405020304" pitchFamily="18" charset="0"/>
              </a:defRPr>
            </a:lvl8pPr>
            <a:lvl9pPr marL="3886200" indent="-228600" defTabSz="917575"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39B84C3A-85CF-41CF-B608-6275713ACFF2}" type="slidenum">
              <a:rPr lang="en-GB" altLang="en-US" smtClean="0">
                <a:solidFill>
                  <a:srgbClr val="000000"/>
                </a:solidFill>
              </a:rPr>
              <a:pPr>
                <a:spcBef>
                  <a:spcPct val="0"/>
                </a:spcBef>
              </a:pPr>
              <a:t>8</a:t>
            </a:fld>
            <a:endParaRPr lang="en-GB" altLang="en-US">
              <a:solidFill>
                <a:srgbClr val="000000"/>
              </a:solidFill>
            </a:endParaRPr>
          </a:p>
        </p:txBody>
      </p:sp>
      <p:sp>
        <p:nvSpPr>
          <p:cNvPr id="18435" name="Rectangle 2"/>
          <p:cNvSpPr>
            <a:spLocks noGrp="1" noRot="1" noChangeAspect="1" noChangeArrowheads="1" noTextEdit="1"/>
          </p:cNvSpPr>
          <p:nvPr>
            <p:ph type="sldImg"/>
          </p:nvPr>
        </p:nvSpPr>
        <p:spPr>
          <a:solidFill>
            <a:srgbClr val="FFFFFF"/>
          </a:solidFill>
          <a:ln/>
        </p:spPr>
      </p:sp>
      <p:sp>
        <p:nvSpPr>
          <p:cNvPr id="1843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tLang="en-US">
              <a:latin typeface="Times" panose="02020603050405020304" pitchFamily="18" charset="0"/>
            </a:endParaRPr>
          </a:p>
        </p:txBody>
      </p:sp>
    </p:spTree>
    <p:extLst>
      <p:ext uri="{BB962C8B-B14F-4D97-AF65-F5344CB8AC3E}">
        <p14:creationId xmlns:p14="http://schemas.microsoft.com/office/powerpoint/2010/main" val="128519093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7575">
              <a:spcBef>
                <a:spcPct val="30000"/>
              </a:spcBef>
              <a:defRPr sz="1200">
                <a:solidFill>
                  <a:schemeClr val="tx1"/>
                </a:solidFill>
                <a:latin typeface="Times" panose="02020603050405020304" pitchFamily="18" charset="0"/>
              </a:defRPr>
            </a:lvl1pPr>
            <a:lvl2pPr marL="742950" indent="-285750" defTabSz="917575">
              <a:spcBef>
                <a:spcPct val="30000"/>
              </a:spcBef>
              <a:defRPr sz="1200">
                <a:solidFill>
                  <a:schemeClr val="tx1"/>
                </a:solidFill>
                <a:latin typeface="Times" panose="02020603050405020304" pitchFamily="18" charset="0"/>
              </a:defRPr>
            </a:lvl2pPr>
            <a:lvl3pPr marL="1143000" indent="-228600" defTabSz="917575">
              <a:spcBef>
                <a:spcPct val="30000"/>
              </a:spcBef>
              <a:defRPr sz="1200">
                <a:solidFill>
                  <a:schemeClr val="tx1"/>
                </a:solidFill>
                <a:latin typeface="Times" panose="02020603050405020304" pitchFamily="18" charset="0"/>
              </a:defRPr>
            </a:lvl3pPr>
            <a:lvl4pPr marL="1600200" indent="-228600" defTabSz="917575">
              <a:spcBef>
                <a:spcPct val="30000"/>
              </a:spcBef>
              <a:defRPr sz="1200">
                <a:solidFill>
                  <a:schemeClr val="tx1"/>
                </a:solidFill>
                <a:latin typeface="Times" panose="02020603050405020304" pitchFamily="18" charset="0"/>
              </a:defRPr>
            </a:lvl4pPr>
            <a:lvl5pPr marL="2057400" indent="-228600" defTabSz="917575">
              <a:spcBef>
                <a:spcPct val="30000"/>
              </a:spcBef>
              <a:defRPr sz="1200">
                <a:solidFill>
                  <a:schemeClr val="tx1"/>
                </a:solidFill>
                <a:latin typeface="Times" panose="02020603050405020304" pitchFamily="18" charset="0"/>
              </a:defRPr>
            </a:lvl5pPr>
            <a:lvl6pPr marL="2514600" indent="-228600" defTabSz="917575" eaLnBrk="0" fontAlgn="base" hangingPunct="0">
              <a:spcBef>
                <a:spcPct val="30000"/>
              </a:spcBef>
              <a:spcAft>
                <a:spcPct val="0"/>
              </a:spcAft>
              <a:defRPr sz="1200">
                <a:solidFill>
                  <a:schemeClr val="tx1"/>
                </a:solidFill>
                <a:latin typeface="Times" panose="02020603050405020304" pitchFamily="18" charset="0"/>
              </a:defRPr>
            </a:lvl6pPr>
            <a:lvl7pPr marL="2971800" indent="-228600" defTabSz="917575" eaLnBrk="0" fontAlgn="base" hangingPunct="0">
              <a:spcBef>
                <a:spcPct val="30000"/>
              </a:spcBef>
              <a:spcAft>
                <a:spcPct val="0"/>
              </a:spcAft>
              <a:defRPr sz="1200">
                <a:solidFill>
                  <a:schemeClr val="tx1"/>
                </a:solidFill>
                <a:latin typeface="Times" panose="02020603050405020304" pitchFamily="18" charset="0"/>
              </a:defRPr>
            </a:lvl7pPr>
            <a:lvl8pPr marL="3429000" indent="-228600" defTabSz="917575" eaLnBrk="0" fontAlgn="base" hangingPunct="0">
              <a:spcBef>
                <a:spcPct val="30000"/>
              </a:spcBef>
              <a:spcAft>
                <a:spcPct val="0"/>
              </a:spcAft>
              <a:defRPr sz="1200">
                <a:solidFill>
                  <a:schemeClr val="tx1"/>
                </a:solidFill>
                <a:latin typeface="Times" panose="02020603050405020304" pitchFamily="18" charset="0"/>
              </a:defRPr>
            </a:lvl8pPr>
            <a:lvl9pPr marL="3886200" indent="-228600" defTabSz="917575" eaLnBrk="0" fontAlgn="base" hangingPunct="0">
              <a:spcBef>
                <a:spcPct val="30000"/>
              </a:spcBef>
              <a:spcAft>
                <a:spcPct val="0"/>
              </a:spcAft>
              <a:defRPr sz="1200">
                <a:solidFill>
                  <a:schemeClr val="tx1"/>
                </a:solidFill>
                <a:latin typeface="Times" panose="02020603050405020304" pitchFamily="18" charset="0"/>
              </a:defRPr>
            </a:lvl9pPr>
          </a:lstStyle>
          <a:p>
            <a:pPr>
              <a:spcBef>
                <a:spcPct val="0"/>
              </a:spcBef>
            </a:pPr>
            <a:fld id="{39B84C3A-85CF-41CF-B608-6275713ACFF2}" type="slidenum">
              <a:rPr lang="en-GB" altLang="en-US" smtClean="0">
                <a:solidFill>
                  <a:srgbClr val="000000"/>
                </a:solidFill>
              </a:rPr>
              <a:pPr>
                <a:spcBef>
                  <a:spcPct val="0"/>
                </a:spcBef>
              </a:pPr>
              <a:t>9</a:t>
            </a:fld>
            <a:endParaRPr lang="en-GB" altLang="en-US">
              <a:solidFill>
                <a:srgbClr val="000000"/>
              </a:solidFill>
            </a:endParaRPr>
          </a:p>
        </p:txBody>
      </p:sp>
      <p:sp>
        <p:nvSpPr>
          <p:cNvPr id="18435" name="Rectangle 2"/>
          <p:cNvSpPr>
            <a:spLocks noGrp="1" noRot="1" noChangeAspect="1" noChangeArrowheads="1" noTextEdit="1"/>
          </p:cNvSpPr>
          <p:nvPr>
            <p:ph type="sldImg"/>
          </p:nvPr>
        </p:nvSpPr>
        <p:spPr>
          <a:solidFill>
            <a:srgbClr val="FFFFFF"/>
          </a:solidFill>
          <a:ln/>
        </p:spPr>
      </p:sp>
      <p:sp>
        <p:nvSpPr>
          <p:cNvPr id="18436" name="Rectangle 3"/>
          <p:cNvSpPr>
            <a:spLocks noGrp="1" noChangeArrowheads="1"/>
          </p:cNvSpPr>
          <p:nvPr>
            <p:ph type="body" idx="1"/>
          </p:nvPr>
        </p:nvSpPr>
        <p:spPr>
          <a:solidFill>
            <a:srgbClr val="FFFFFF"/>
          </a:solidFill>
          <a:ln>
            <a:solidFill>
              <a:srgbClr val="000000"/>
            </a:solidFill>
          </a:ln>
        </p:spPr>
        <p:txBody>
          <a:bodyPr/>
          <a:lstStyle/>
          <a:p>
            <a:pPr eaLnBrk="1" hangingPunct="1"/>
            <a:endParaRPr lang="en-GB" altLang="en-US">
              <a:latin typeface="Times" panose="02020603050405020304" pitchFamily="18" charset="0"/>
            </a:endParaRPr>
          </a:p>
        </p:txBody>
      </p:sp>
    </p:spTree>
    <p:extLst>
      <p:ext uri="{BB962C8B-B14F-4D97-AF65-F5344CB8AC3E}">
        <p14:creationId xmlns:p14="http://schemas.microsoft.com/office/powerpoint/2010/main" val="168210882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slideMaster" Target="../slideMasters/slideMaster1.xml"/><Relationship Id="rId1" Type="http://schemas.openxmlformats.org/officeDocument/2006/relationships/themeOverride" Target="../theme/themeOverride1.xml"/><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68610" name="Rectangle 2"/>
          <p:cNvSpPr>
            <a:spLocks noGrp="1" noChangeArrowheads="1"/>
          </p:cNvSpPr>
          <p:nvPr>
            <p:ph type="ctrTitle"/>
          </p:nvPr>
        </p:nvSpPr>
        <p:spPr>
          <a:xfrm>
            <a:off x="382588" y="1827213"/>
            <a:ext cx="8380412" cy="1143000"/>
          </a:xfrm>
        </p:spPr>
        <p:txBody>
          <a:bodyPr/>
          <a:lstStyle>
            <a:lvl1pPr>
              <a:defRPr sz="5800"/>
            </a:lvl1pPr>
          </a:lstStyle>
          <a:p>
            <a:pPr lvl="0"/>
            <a:r>
              <a:rPr lang="en-US" altLang="en-US" noProof="0"/>
              <a:t>Click to edit Master title style</a:t>
            </a:r>
            <a:endParaRPr lang="en-GB" altLang="en-US" noProof="0"/>
          </a:p>
        </p:txBody>
      </p:sp>
      <p:sp>
        <p:nvSpPr>
          <p:cNvPr id="68611" name="Rectangle 3"/>
          <p:cNvSpPr>
            <a:spLocks noGrp="1" noChangeArrowheads="1"/>
          </p:cNvSpPr>
          <p:nvPr>
            <p:ph type="subTitle" idx="1"/>
          </p:nvPr>
        </p:nvSpPr>
        <p:spPr>
          <a:xfrm>
            <a:off x="381000" y="4113213"/>
            <a:ext cx="8382000" cy="1752600"/>
          </a:xfrm>
        </p:spPr>
        <p:txBody>
          <a:bodyPr/>
          <a:lstStyle>
            <a:lvl1pPr marL="0" indent="0">
              <a:buFontTx/>
              <a:buNone/>
              <a:defRPr/>
            </a:lvl1pPr>
          </a:lstStyle>
          <a:p>
            <a:pPr lvl="0"/>
            <a:r>
              <a:rPr lang="en-US" altLang="en-US" noProof="0" dirty="0"/>
              <a:t>Click to edit Master subtitle style</a:t>
            </a:r>
            <a:endParaRPr lang="en-GB" altLang="en-US" noProof="0" dirty="0"/>
          </a:p>
        </p:txBody>
      </p:sp>
      <p:sp>
        <p:nvSpPr>
          <p:cNvPr id="68616" name="Rectangle 8"/>
          <p:cNvSpPr>
            <a:spLocks noGrp="1" noChangeArrowheads="1"/>
          </p:cNvSpPr>
          <p:nvPr>
            <p:ph type="dt" sz="half" idx="2"/>
          </p:nvPr>
        </p:nvSpPr>
        <p:spPr/>
        <p:txBody>
          <a:bodyPr/>
          <a:lstStyle>
            <a:lvl1pPr>
              <a:defRPr/>
            </a:lvl1pPr>
          </a:lstStyle>
          <a:p>
            <a:fld id="{1787BDD8-711D-4536-B84B-196E43F7597B}" type="datetimeFigureOut">
              <a:rPr lang="en-GB" smtClean="0"/>
              <a:t>21/01/2022</a:t>
            </a:fld>
            <a:endParaRPr lang="en-GB"/>
          </a:p>
        </p:txBody>
      </p:sp>
      <p:sp>
        <p:nvSpPr>
          <p:cNvPr id="68617" name="Rectangle 9"/>
          <p:cNvSpPr>
            <a:spLocks noGrp="1" noChangeArrowheads="1"/>
          </p:cNvSpPr>
          <p:nvPr>
            <p:ph type="ftr" sz="quarter" idx="3"/>
          </p:nvPr>
        </p:nvSpPr>
        <p:spPr/>
        <p:txBody>
          <a:bodyPr/>
          <a:lstStyle>
            <a:lvl1pPr>
              <a:defRPr/>
            </a:lvl1pPr>
          </a:lstStyle>
          <a:p>
            <a:endParaRPr lang="en-GB"/>
          </a:p>
        </p:txBody>
      </p:sp>
      <p:sp>
        <p:nvSpPr>
          <p:cNvPr id="68618" name="Rectangle 10"/>
          <p:cNvSpPr>
            <a:spLocks noGrp="1" noChangeArrowheads="1"/>
          </p:cNvSpPr>
          <p:nvPr>
            <p:ph type="sldNum" sz="quarter" idx="4"/>
          </p:nvPr>
        </p:nvSpPr>
        <p:spPr/>
        <p:txBody>
          <a:bodyPr/>
          <a:lstStyle>
            <a:lvl1pPr>
              <a:defRPr/>
            </a:lvl1pPr>
          </a:lstStyle>
          <a:p>
            <a:fld id="{A983A1D0-ED8F-4483-A526-1512305E2F2A}" type="slidenum">
              <a:rPr lang="en-GB" smtClean="0"/>
              <a:t>‹#›</a:t>
            </a:fld>
            <a:endParaRPr lang="en-GB"/>
          </a:p>
        </p:txBody>
      </p:sp>
      <p:pic>
        <p:nvPicPr>
          <p:cNvPr id="68622" name="Picture 14" descr="D:\EC_Electoral Commission\MASTER LOGOS\rgb files\BMP\electoral com_rev.bmp"/>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465888" y="152400"/>
            <a:ext cx="2601912" cy="1512888"/>
          </a:xfrm>
          <a:prstGeom prst="rect">
            <a:avLst/>
          </a:prstGeom>
          <a:noFill/>
          <a:extLst>
            <a:ext uri="{909E8E84-426E-40DD-AFC4-6F175D3DCCD1}">
              <a14:hiddenFill xmlns:a14="http://schemas.microsoft.com/office/drawing/2010/main">
                <a:solidFill>
                  <a:srgbClr val="FFFFFF"/>
                </a:solidFill>
              </a14:hiddenFill>
            </a:ext>
          </a:extLst>
        </p:spPr>
      </p:pic>
      <p:pic>
        <p:nvPicPr>
          <p:cNvPr id="13314" name="Picture 2"/>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323528" y="360362"/>
            <a:ext cx="1401763" cy="1096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overrideClrMapping bg1="dk2" tx1="lt1" bg2="dk1"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fld id="{1787BDD8-711D-4536-B84B-196E43F7597B}" type="datetimeFigureOut">
              <a:rPr lang="en-GB" smtClean="0"/>
              <a:t>21/01/2022</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A983A1D0-ED8F-4483-A526-1512305E2F2A}" type="slidenum">
              <a:rPr lang="en-GB" smtClean="0"/>
              <a:t>‹#›</a:t>
            </a:fld>
            <a:endParaRPr lang="en-GB"/>
          </a:p>
        </p:txBody>
      </p:sp>
    </p:spTree>
    <p:extLst>
      <p:ext uri="{BB962C8B-B14F-4D97-AF65-F5344CB8AC3E}">
        <p14:creationId xmlns:p14="http://schemas.microsoft.com/office/powerpoint/2010/main" val="10119697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81800" y="1828800"/>
            <a:ext cx="2133600" cy="4267200"/>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381000" y="1828800"/>
            <a:ext cx="6248400" cy="4267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fld id="{1787BDD8-711D-4536-B84B-196E43F7597B}" type="datetimeFigureOut">
              <a:rPr lang="en-GB" smtClean="0"/>
              <a:t>21/01/2022</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A983A1D0-ED8F-4483-A526-1512305E2F2A}" type="slidenum">
              <a:rPr lang="en-GB" smtClean="0"/>
              <a:t>‹#›</a:t>
            </a:fld>
            <a:endParaRPr lang="en-GB"/>
          </a:p>
        </p:txBody>
      </p:sp>
    </p:spTree>
    <p:extLst>
      <p:ext uri="{BB962C8B-B14F-4D97-AF65-F5344CB8AC3E}">
        <p14:creationId xmlns:p14="http://schemas.microsoft.com/office/powerpoint/2010/main" val="25034296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dgm" preserve="1">
  <p:cSld name="Title and Diagram or Organization Char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t>Click to edit Master title style</a:t>
            </a:r>
            <a:endParaRPr lang="en-GB"/>
          </a:p>
        </p:txBody>
      </p:sp>
      <p:sp>
        <p:nvSpPr>
          <p:cNvPr id="3" name="SmartArt Placeholder 2"/>
          <p:cNvSpPr>
            <a:spLocks noGrp="1"/>
          </p:cNvSpPr>
          <p:nvPr>
            <p:ph type="dgm" idx="1"/>
          </p:nvPr>
        </p:nvSpPr>
        <p:spPr>
          <a:xfrm>
            <a:off x="2971800" y="1828800"/>
            <a:ext cx="5943600" cy="4267200"/>
          </a:xfrm>
        </p:spPr>
        <p:txBody>
          <a:bodyPr/>
          <a:lstStyle/>
          <a:p>
            <a:r>
              <a:rPr lang="en-US"/>
              <a:t>Click icon to add SmartArt graphic</a:t>
            </a:r>
            <a:endParaRPr lang="en-GB"/>
          </a:p>
        </p:txBody>
      </p:sp>
      <p:sp>
        <p:nvSpPr>
          <p:cNvPr id="4" name="Date Placeholder 3"/>
          <p:cNvSpPr>
            <a:spLocks noGrp="1"/>
          </p:cNvSpPr>
          <p:nvPr>
            <p:ph type="dt" sz="half" idx="10"/>
          </p:nvPr>
        </p:nvSpPr>
        <p:spPr>
          <a:xfrm>
            <a:off x="381000" y="6477000"/>
            <a:ext cx="1371600" cy="228600"/>
          </a:xfrm>
        </p:spPr>
        <p:txBody>
          <a:bodyPr/>
          <a:lstStyle>
            <a:lvl1pPr>
              <a:defRPr/>
            </a:lvl1pPr>
          </a:lstStyle>
          <a:p>
            <a:fld id="{1787BDD8-711D-4536-B84B-196E43F7597B}" type="datetimeFigureOut">
              <a:rPr lang="en-GB" smtClean="0"/>
              <a:t>21/01/2022</a:t>
            </a:fld>
            <a:endParaRPr lang="en-GB"/>
          </a:p>
        </p:txBody>
      </p:sp>
      <p:sp>
        <p:nvSpPr>
          <p:cNvPr id="5" name="Footer Placeholder 4"/>
          <p:cNvSpPr>
            <a:spLocks noGrp="1"/>
          </p:cNvSpPr>
          <p:nvPr>
            <p:ph type="ftr" sz="quarter" idx="11"/>
          </p:nvPr>
        </p:nvSpPr>
        <p:spPr>
          <a:xfrm>
            <a:off x="3124200" y="6477000"/>
            <a:ext cx="3656013" cy="228600"/>
          </a:xfrm>
        </p:spPr>
        <p:txBody>
          <a:bodyPr/>
          <a:lstStyle>
            <a:lvl1pPr>
              <a:defRPr/>
            </a:lvl1pPr>
          </a:lstStyle>
          <a:p>
            <a:endParaRPr lang="en-GB"/>
          </a:p>
        </p:txBody>
      </p:sp>
      <p:sp>
        <p:nvSpPr>
          <p:cNvPr id="6" name="Slide Number Placeholder 5"/>
          <p:cNvSpPr>
            <a:spLocks noGrp="1"/>
          </p:cNvSpPr>
          <p:nvPr>
            <p:ph type="sldNum" sz="quarter" idx="12"/>
          </p:nvPr>
        </p:nvSpPr>
        <p:spPr>
          <a:xfrm>
            <a:off x="7010400" y="6477000"/>
            <a:ext cx="1905000" cy="228600"/>
          </a:xfrm>
        </p:spPr>
        <p:txBody>
          <a:bodyPr/>
          <a:lstStyle>
            <a:lvl1pPr>
              <a:defRPr/>
            </a:lvl1pPr>
          </a:lstStyle>
          <a:p>
            <a:fld id="{A983A1D0-ED8F-4483-A526-1512305E2F2A}" type="slidenum">
              <a:rPr lang="en-GB" smtClean="0"/>
              <a:t>‹#›</a:t>
            </a:fld>
            <a:endParaRPr lang="en-GB"/>
          </a:p>
        </p:txBody>
      </p:sp>
    </p:spTree>
    <p:extLst>
      <p:ext uri="{BB962C8B-B14F-4D97-AF65-F5344CB8AC3E}">
        <p14:creationId xmlns:p14="http://schemas.microsoft.com/office/powerpoint/2010/main" val="2089101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chart" preserve="1">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381000" y="1828800"/>
            <a:ext cx="2516188" cy="4267200"/>
          </a:xfrm>
        </p:spPr>
        <p:txBody>
          <a:bodyPr/>
          <a:lstStyle/>
          <a:p>
            <a:r>
              <a:rPr lang="en-US"/>
              <a:t>Click to edit Master title style</a:t>
            </a:r>
            <a:endParaRPr lang="en-GB"/>
          </a:p>
        </p:txBody>
      </p:sp>
      <p:sp>
        <p:nvSpPr>
          <p:cNvPr id="3" name="Chart Placeholder 2"/>
          <p:cNvSpPr>
            <a:spLocks noGrp="1"/>
          </p:cNvSpPr>
          <p:nvPr>
            <p:ph type="chart" idx="1"/>
          </p:nvPr>
        </p:nvSpPr>
        <p:spPr>
          <a:xfrm>
            <a:off x="2971800" y="1828800"/>
            <a:ext cx="5943600" cy="4267200"/>
          </a:xfrm>
        </p:spPr>
        <p:txBody>
          <a:bodyPr/>
          <a:lstStyle/>
          <a:p>
            <a:r>
              <a:rPr lang="en-US"/>
              <a:t>Click icon to add chart</a:t>
            </a:r>
            <a:endParaRPr lang="en-GB"/>
          </a:p>
        </p:txBody>
      </p:sp>
      <p:sp>
        <p:nvSpPr>
          <p:cNvPr id="4" name="Date Placeholder 3"/>
          <p:cNvSpPr>
            <a:spLocks noGrp="1"/>
          </p:cNvSpPr>
          <p:nvPr>
            <p:ph type="dt" sz="half" idx="10"/>
          </p:nvPr>
        </p:nvSpPr>
        <p:spPr>
          <a:xfrm>
            <a:off x="381000" y="6477000"/>
            <a:ext cx="1371600" cy="228600"/>
          </a:xfrm>
        </p:spPr>
        <p:txBody>
          <a:bodyPr/>
          <a:lstStyle>
            <a:lvl1pPr>
              <a:defRPr/>
            </a:lvl1pPr>
          </a:lstStyle>
          <a:p>
            <a:fld id="{1787BDD8-711D-4536-B84B-196E43F7597B}" type="datetimeFigureOut">
              <a:rPr lang="en-GB" smtClean="0"/>
              <a:t>21/01/2022</a:t>
            </a:fld>
            <a:endParaRPr lang="en-GB"/>
          </a:p>
        </p:txBody>
      </p:sp>
      <p:sp>
        <p:nvSpPr>
          <p:cNvPr id="5" name="Footer Placeholder 4"/>
          <p:cNvSpPr>
            <a:spLocks noGrp="1"/>
          </p:cNvSpPr>
          <p:nvPr>
            <p:ph type="ftr" sz="quarter" idx="11"/>
          </p:nvPr>
        </p:nvSpPr>
        <p:spPr>
          <a:xfrm>
            <a:off x="3124200" y="6477000"/>
            <a:ext cx="3656013" cy="228600"/>
          </a:xfrm>
        </p:spPr>
        <p:txBody>
          <a:bodyPr/>
          <a:lstStyle>
            <a:lvl1pPr>
              <a:defRPr/>
            </a:lvl1pPr>
          </a:lstStyle>
          <a:p>
            <a:endParaRPr lang="en-GB"/>
          </a:p>
        </p:txBody>
      </p:sp>
      <p:sp>
        <p:nvSpPr>
          <p:cNvPr id="6" name="Slide Number Placeholder 5"/>
          <p:cNvSpPr>
            <a:spLocks noGrp="1"/>
          </p:cNvSpPr>
          <p:nvPr>
            <p:ph type="sldNum" sz="quarter" idx="12"/>
          </p:nvPr>
        </p:nvSpPr>
        <p:spPr>
          <a:xfrm>
            <a:off x="7010400" y="6477000"/>
            <a:ext cx="1905000" cy="228600"/>
          </a:xfrm>
        </p:spPr>
        <p:txBody>
          <a:bodyPr/>
          <a:lstStyle>
            <a:lvl1pPr>
              <a:defRPr/>
            </a:lvl1pPr>
          </a:lstStyle>
          <a:p>
            <a:fld id="{A983A1D0-ED8F-4483-A526-1512305E2F2A}" type="slidenum">
              <a:rPr lang="en-GB" smtClean="0"/>
              <a:t>‹#›</a:t>
            </a:fld>
            <a:endParaRPr lang="en-GB"/>
          </a:p>
        </p:txBody>
      </p:sp>
    </p:spTree>
    <p:extLst>
      <p:ext uri="{BB962C8B-B14F-4D97-AF65-F5344CB8AC3E}">
        <p14:creationId xmlns:p14="http://schemas.microsoft.com/office/powerpoint/2010/main" val="375951270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lvl1pPr>
              <a:defRPr/>
            </a:lvl1pPr>
          </a:lstStyle>
          <a:p>
            <a:fld id="{1787BDD8-711D-4536-B84B-196E43F7597B}" type="datetimeFigureOut">
              <a:rPr lang="en-GB" smtClean="0"/>
              <a:t>21/01/2022</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A983A1D0-ED8F-4483-A526-1512305E2F2A}" type="slidenum">
              <a:rPr lang="en-GB" smtClean="0"/>
              <a:t>‹#›</a:t>
            </a:fld>
            <a:endParaRPr lang="en-GB"/>
          </a:p>
        </p:txBody>
      </p:sp>
    </p:spTree>
    <p:extLst>
      <p:ext uri="{BB962C8B-B14F-4D97-AF65-F5344CB8AC3E}">
        <p14:creationId xmlns:p14="http://schemas.microsoft.com/office/powerpoint/2010/main" val="36232675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fld id="{1787BDD8-711D-4536-B84B-196E43F7597B}" type="datetimeFigureOut">
              <a:rPr lang="en-GB" smtClean="0"/>
              <a:t>21/01/2022</a:t>
            </a:fld>
            <a:endParaRPr lang="en-GB"/>
          </a:p>
        </p:txBody>
      </p:sp>
      <p:sp>
        <p:nvSpPr>
          <p:cNvPr id="5" name="Footer Placeholder 4"/>
          <p:cNvSpPr>
            <a:spLocks noGrp="1"/>
          </p:cNvSpPr>
          <p:nvPr>
            <p:ph type="ftr" sz="quarter" idx="11"/>
          </p:nvPr>
        </p:nvSpPr>
        <p:spPr/>
        <p:txBody>
          <a:bodyPr/>
          <a:lstStyle>
            <a:lvl1pPr>
              <a:defRPr/>
            </a:lvl1pPr>
          </a:lstStyle>
          <a:p>
            <a:endParaRPr lang="en-GB"/>
          </a:p>
        </p:txBody>
      </p:sp>
      <p:sp>
        <p:nvSpPr>
          <p:cNvPr id="6" name="Slide Number Placeholder 5"/>
          <p:cNvSpPr>
            <a:spLocks noGrp="1"/>
          </p:cNvSpPr>
          <p:nvPr>
            <p:ph type="sldNum" sz="quarter" idx="12"/>
          </p:nvPr>
        </p:nvSpPr>
        <p:spPr/>
        <p:txBody>
          <a:bodyPr/>
          <a:lstStyle>
            <a:lvl1pPr>
              <a:defRPr/>
            </a:lvl1pPr>
          </a:lstStyle>
          <a:p>
            <a:fld id="{A983A1D0-ED8F-4483-A526-1512305E2F2A}" type="slidenum">
              <a:rPr lang="en-GB" smtClean="0"/>
              <a:t>‹#›</a:t>
            </a:fld>
            <a:endParaRPr lang="en-GB"/>
          </a:p>
        </p:txBody>
      </p:sp>
    </p:spTree>
    <p:extLst>
      <p:ext uri="{BB962C8B-B14F-4D97-AF65-F5344CB8AC3E}">
        <p14:creationId xmlns:p14="http://schemas.microsoft.com/office/powerpoint/2010/main" val="403910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2971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019800" y="1828800"/>
            <a:ext cx="2895600" cy="42672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lvl1pPr>
              <a:defRPr/>
            </a:lvl1pPr>
          </a:lstStyle>
          <a:p>
            <a:fld id="{1787BDD8-711D-4536-B84B-196E43F7597B}" type="datetimeFigureOut">
              <a:rPr lang="en-GB" smtClean="0"/>
              <a:t>21/01/2022</a:t>
            </a:fld>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A983A1D0-ED8F-4483-A526-1512305E2F2A}" type="slidenum">
              <a:rPr lang="en-GB" smtClean="0"/>
              <a:t>‹#›</a:t>
            </a:fld>
            <a:endParaRPr lang="en-GB"/>
          </a:p>
        </p:txBody>
      </p:sp>
    </p:spTree>
    <p:extLst>
      <p:ext uri="{BB962C8B-B14F-4D97-AF65-F5344CB8AC3E}">
        <p14:creationId xmlns:p14="http://schemas.microsoft.com/office/powerpoint/2010/main" val="77664115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lvl1pPr>
              <a:defRPr/>
            </a:lvl1pPr>
          </a:lstStyle>
          <a:p>
            <a:fld id="{1787BDD8-711D-4536-B84B-196E43F7597B}" type="datetimeFigureOut">
              <a:rPr lang="en-GB" smtClean="0"/>
              <a:t>21/01/2022</a:t>
            </a:fld>
            <a:endParaRPr lang="en-GB"/>
          </a:p>
        </p:txBody>
      </p:sp>
      <p:sp>
        <p:nvSpPr>
          <p:cNvPr id="8" name="Footer Placeholder 7"/>
          <p:cNvSpPr>
            <a:spLocks noGrp="1"/>
          </p:cNvSpPr>
          <p:nvPr>
            <p:ph type="ftr" sz="quarter" idx="11"/>
          </p:nvPr>
        </p:nvSpPr>
        <p:spPr/>
        <p:txBody>
          <a:bodyPr/>
          <a:lstStyle>
            <a:lvl1pPr>
              <a:defRPr/>
            </a:lvl1pPr>
          </a:lstStyle>
          <a:p>
            <a:endParaRPr lang="en-GB"/>
          </a:p>
        </p:txBody>
      </p:sp>
      <p:sp>
        <p:nvSpPr>
          <p:cNvPr id="9" name="Slide Number Placeholder 8"/>
          <p:cNvSpPr>
            <a:spLocks noGrp="1"/>
          </p:cNvSpPr>
          <p:nvPr>
            <p:ph type="sldNum" sz="quarter" idx="12"/>
          </p:nvPr>
        </p:nvSpPr>
        <p:spPr/>
        <p:txBody>
          <a:bodyPr/>
          <a:lstStyle>
            <a:lvl1pPr>
              <a:defRPr/>
            </a:lvl1pPr>
          </a:lstStyle>
          <a:p>
            <a:fld id="{A983A1D0-ED8F-4483-A526-1512305E2F2A}" type="slidenum">
              <a:rPr lang="en-GB" smtClean="0"/>
              <a:t>‹#›</a:t>
            </a:fld>
            <a:endParaRPr lang="en-GB"/>
          </a:p>
        </p:txBody>
      </p:sp>
    </p:spTree>
    <p:extLst>
      <p:ext uri="{BB962C8B-B14F-4D97-AF65-F5344CB8AC3E}">
        <p14:creationId xmlns:p14="http://schemas.microsoft.com/office/powerpoint/2010/main" val="10108852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lvl1pPr>
              <a:defRPr/>
            </a:lvl1pPr>
          </a:lstStyle>
          <a:p>
            <a:fld id="{1787BDD8-711D-4536-B84B-196E43F7597B}" type="datetimeFigureOut">
              <a:rPr lang="en-GB" smtClean="0"/>
              <a:t>21/01/2022</a:t>
            </a:fld>
            <a:endParaRPr lang="en-GB"/>
          </a:p>
        </p:txBody>
      </p:sp>
      <p:sp>
        <p:nvSpPr>
          <p:cNvPr id="4" name="Footer Placeholder 3"/>
          <p:cNvSpPr>
            <a:spLocks noGrp="1"/>
          </p:cNvSpPr>
          <p:nvPr>
            <p:ph type="ftr" sz="quarter" idx="11"/>
          </p:nvPr>
        </p:nvSpPr>
        <p:spPr/>
        <p:txBody>
          <a:bodyPr/>
          <a:lstStyle>
            <a:lvl1pPr>
              <a:defRPr/>
            </a:lvl1pPr>
          </a:lstStyle>
          <a:p>
            <a:endParaRPr lang="en-GB"/>
          </a:p>
        </p:txBody>
      </p:sp>
      <p:sp>
        <p:nvSpPr>
          <p:cNvPr id="5" name="Slide Number Placeholder 4"/>
          <p:cNvSpPr>
            <a:spLocks noGrp="1"/>
          </p:cNvSpPr>
          <p:nvPr>
            <p:ph type="sldNum" sz="quarter" idx="12"/>
          </p:nvPr>
        </p:nvSpPr>
        <p:spPr/>
        <p:txBody>
          <a:bodyPr/>
          <a:lstStyle>
            <a:lvl1pPr>
              <a:defRPr/>
            </a:lvl1pPr>
          </a:lstStyle>
          <a:p>
            <a:fld id="{A983A1D0-ED8F-4483-A526-1512305E2F2A}" type="slidenum">
              <a:rPr lang="en-GB" smtClean="0"/>
              <a:t>‹#›</a:t>
            </a:fld>
            <a:endParaRPr lang="en-GB"/>
          </a:p>
        </p:txBody>
      </p:sp>
    </p:spTree>
    <p:extLst>
      <p:ext uri="{BB962C8B-B14F-4D97-AF65-F5344CB8AC3E}">
        <p14:creationId xmlns:p14="http://schemas.microsoft.com/office/powerpoint/2010/main" val="30618084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fld id="{1787BDD8-711D-4536-B84B-196E43F7597B}" type="datetimeFigureOut">
              <a:rPr lang="en-GB" smtClean="0"/>
              <a:t>21/01/2022</a:t>
            </a:fld>
            <a:endParaRPr lang="en-GB"/>
          </a:p>
        </p:txBody>
      </p:sp>
      <p:sp>
        <p:nvSpPr>
          <p:cNvPr id="3" name="Footer Placeholder 2"/>
          <p:cNvSpPr>
            <a:spLocks noGrp="1"/>
          </p:cNvSpPr>
          <p:nvPr>
            <p:ph type="ftr" sz="quarter" idx="11"/>
          </p:nvPr>
        </p:nvSpPr>
        <p:spPr/>
        <p:txBody>
          <a:bodyPr/>
          <a:lstStyle>
            <a:lvl1pPr>
              <a:defRPr/>
            </a:lvl1pPr>
          </a:lstStyle>
          <a:p>
            <a:endParaRPr lang="en-GB"/>
          </a:p>
        </p:txBody>
      </p:sp>
      <p:sp>
        <p:nvSpPr>
          <p:cNvPr id="4" name="Slide Number Placeholder 3"/>
          <p:cNvSpPr>
            <a:spLocks noGrp="1"/>
          </p:cNvSpPr>
          <p:nvPr>
            <p:ph type="sldNum" sz="quarter" idx="12"/>
          </p:nvPr>
        </p:nvSpPr>
        <p:spPr/>
        <p:txBody>
          <a:bodyPr/>
          <a:lstStyle>
            <a:lvl1pPr>
              <a:defRPr/>
            </a:lvl1pPr>
          </a:lstStyle>
          <a:p>
            <a:fld id="{A983A1D0-ED8F-4483-A526-1512305E2F2A}" type="slidenum">
              <a:rPr lang="en-GB" smtClean="0"/>
              <a:t>‹#›</a:t>
            </a:fld>
            <a:endParaRPr lang="en-GB"/>
          </a:p>
        </p:txBody>
      </p:sp>
    </p:spTree>
    <p:extLst>
      <p:ext uri="{BB962C8B-B14F-4D97-AF65-F5344CB8AC3E}">
        <p14:creationId xmlns:p14="http://schemas.microsoft.com/office/powerpoint/2010/main" val="16386881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1787BDD8-711D-4536-B84B-196E43F7597B}" type="datetimeFigureOut">
              <a:rPr lang="en-GB" smtClean="0"/>
              <a:t>21/01/2022</a:t>
            </a:fld>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A983A1D0-ED8F-4483-A526-1512305E2F2A}" type="slidenum">
              <a:rPr lang="en-GB" smtClean="0"/>
              <a:t>‹#›</a:t>
            </a:fld>
            <a:endParaRPr lang="en-GB"/>
          </a:p>
        </p:txBody>
      </p:sp>
    </p:spTree>
    <p:extLst>
      <p:ext uri="{BB962C8B-B14F-4D97-AF65-F5344CB8AC3E}">
        <p14:creationId xmlns:p14="http://schemas.microsoft.com/office/powerpoint/2010/main" val="8244723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lvl1pPr>
          </a:lstStyle>
          <a:p>
            <a:fld id="{1787BDD8-711D-4536-B84B-196E43F7597B}" type="datetimeFigureOut">
              <a:rPr lang="en-GB" smtClean="0"/>
              <a:t>21/01/2022</a:t>
            </a:fld>
            <a:endParaRPr lang="en-GB"/>
          </a:p>
        </p:txBody>
      </p:sp>
      <p:sp>
        <p:nvSpPr>
          <p:cNvPr id="6" name="Footer Placeholder 5"/>
          <p:cNvSpPr>
            <a:spLocks noGrp="1"/>
          </p:cNvSpPr>
          <p:nvPr>
            <p:ph type="ftr" sz="quarter" idx="11"/>
          </p:nvPr>
        </p:nvSpPr>
        <p:spPr/>
        <p:txBody>
          <a:bodyPr/>
          <a:lstStyle>
            <a:lvl1pPr>
              <a:defRPr/>
            </a:lvl1pPr>
          </a:lstStyle>
          <a:p>
            <a:endParaRPr lang="en-GB"/>
          </a:p>
        </p:txBody>
      </p:sp>
      <p:sp>
        <p:nvSpPr>
          <p:cNvPr id="7" name="Slide Number Placeholder 6"/>
          <p:cNvSpPr>
            <a:spLocks noGrp="1"/>
          </p:cNvSpPr>
          <p:nvPr>
            <p:ph type="sldNum" sz="quarter" idx="12"/>
          </p:nvPr>
        </p:nvSpPr>
        <p:spPr/>
        <p:txBody>
          <a:bodyPr/>
          <a:lstStyle>
            <a:lvl1pPr>
              <a:defRPr/>
            </a:lvl1pPr>
          </a:lstStyle>
          <a:p>
            <a:fld id="{A983A1D0-ED8F-4483-A526-1512305E2F2A}" type="slidenum">
              <a:rPr lang="en-GB" smtClean="0"/>
              <a:t>‹#›</a:t>
            </a:fld>
            <a:endParaRPr lang="en-GB"/>
          </a:p>
        </p:txBody>
      </p:sp>
    </p:spTree>
    <p:extLst>
      <p:ext uri="{BB962C8B-B14F-4D97-AF65-F5344CB8AC3E}">
        <p14:creationId xmlns:p14="http://schemas.microsoft.com/office/powerpoint/2010/main" val="37874830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1.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381000" y="1828800"/>
            <a:ext cx="2516188"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altLang="en-US"/>
              <a:t>Click to edit Master title style</a:t>
            </a:r>
            <a:endParaRPr lang="en-GB" altLang="en-US"/>
          </a:p>
        </p:txBody>
      </p:sp>
      <p:sp>
        <p:nvSpPr>
          <p:cNvPr id="1027" name="Rectangle 3"/>
          <p:cNvSpPr>
            <a:spLocks noGrp="1" noChangeArrowheads="1"/>
          </p:cNvSpPr>
          <p:nvPr>
            <p:ph type="body" idx="1"/>
          </p:nvPr>
        </p:nvSpPr>
        <p:spPr bwMode="auto">
          <a:xfrm>
            <a:off x="2971800" y="1828800"/>
            <a:ext cx="5943600" cy="426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endParaRPr lang="en-GB" altLang="en-US"/>
          </a:p>
        </p:txBody>
      </p:sp>
      <p:sp>
        <p:nvSpPr>
          <p:cNvPr id="1028" name="Rectangle 4"/>
          <p:cNvSpPr>
            <a:spLocks noGrp="1" noChangeArrowheads="1"/>
          </p:cNvSpPr>
          <p:nvPr>
            <p:ph type="dt" sz="half" idx="2"/>
          </p:nvPr>
        </p:nvSpPr>
        <p:spPr bwMode="auto">
          <a:xfrm>
            <a:off x="381000" y="6477000"/>
            <a:ext cx="13716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a:defRPr sz="1000"/>
            </a:lvl1pPr>
          </a:lstStyle>
          <a:p>
            <a:fld id="{1787BDD8-711D-4536-B84B-196E43F7597B}" type="datetimeFigureOut">
              <a:rPr lang="en-GB" smtClean="0"/>
              <a:t>21/01/2022</a:t>
            </a:fld>
            <a:endParaRPr lang="en-GB"/>
          </a:p>
        </p:txBody>
      </p:sp>
      <p:sp>
        <p:nvSpPr>
          <p:cNvPr id="1029" name="Rectangle 5"/>
          <p:cNvSpPr>
            <a:spLocks noGrp="1" noChangeArrowheads="1"/>
          </p:cNvSpPr>
          <p:nvPr>
            <p:ph type="ftr" sz="quarter" idx="3"/>
          </p:nvPr>
        </p:nvSpPr>
        <p:spPr bwMode="auto">
          <a:xfrm>
            <a:off x="3124200" y="6477000"/>
            <a:ext cx="3656013"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l">
              <a:defRPr sz="1000"/>
            </a:lvl1pPr>
          </a:lstStyle>
          <a:p>
            <a:endParaRPr lang="en-GB"/>
          </a:p>
        </p:txBody>
      </p:sp>
      <p:sp>
        <p:nvSpPr>
          <p:cNvPr id="1030" name="Rectangle 6"/>
          <p:cNvSpPr>
            <a:spLocks noGrp="1" noChangeArrowheads="1"/>
          </p:cNvSpPr>
          <p:nvPr>
            <p:ph type="sldNum" sz="quarter" idx="4"/>
          </p:nvPr>
        </p:nvSpPr>
        <p:spPr bwMode="auto">
          <a:xfrm>
            <a:off x="7010400" y="6477000"/>
            <a:ext cx="190500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0" numCol="1" anchor="t" anchorCtr="0" compatLnSpc="1">
            <a:prstTxWarp prst="textNoShape">
              <a:avLst/>
            </a:prstTxWarp>
          </a:bodyPr>
          <a:lstStyle>
            <a:lvl1pPr algn="r">
              <a:defRPr sz="1400"/>
            </a:lvl1pPr>
          </a:lstStyle>
          <a:p>
            <a:fld id="{A983A1D0-ED8F-4483-A526-1512305E2F2A}" type="slidenum">
              <a:rPr lang="en-GB" smtClean="0"/>
              <a:t>‹#›</a:t>
            </a:fld>
            <a:endParaRPr lang="en-GB"/>
          </a:p>
        </p:txBody>
      </p:sp>
      <p:pic>
        <p:nvPicPr>
          <p:cNvPr id="1035" name="Picture 11" descr="D:\EC_Electoral Commission\MASTER LOGOS\rgb files\BMP\electoral com_rgb.bmp"/>
          <p:cNvPicPr>
            <a:picLocks noChangeAspect="1" noChangeArrowheads="1"/>
          </p:cNvPicPr>
          <p:nvPr/>
        </p:nvPicPr>
        <p:blipFill>
          <a:blip r:embed="rId15" cstate="print">
            <a:extLst>
              <a:ext uri="{28A0092B-C50C-407E-A947-70E740481C1C}">
                <a14:useLocalDpi xmlns:a14="http://schemas.microsoft.com/office/drawing/2010/main" val="0"/>
              </a:ext>
            </a:extLst>
          </a:blip>
          <a:srcRect/>
          <a:stretch>
            <a:fillRect/>
          </a:stretch>
        </p:blipFill>
        <p:spPr bwMode="auto">
          <a:xfrm>
            <a:off x="6462713" y="152400"/>
            <a:ext cx="2605087" cy="1516063"/>
          </a:xfrm>
          <a:prstGeom prst="rect">
            <a:avLst/>
          </a:prstGeom>
          <a:noFill/>
          <a:extLst>
            <a:ext uri="{909E8E84-426E-40DD-AFC4-6F175D3DCCD1}">
              <a14:hiddenFill xmlns:a14="http://schemas.microsoft.com/office/drawing/2010/main">
                <a:solidFill>
                  <a:srgbClr val="FFFFFF"/>
                </a:solidFill>
              </a14:hiddenFill>
            </a:ext>
          </a:extLst>
        </p:spPr>
      </p:pic>
      <p:pic>
        <p:nvPicPr>
          <p:cNvPr id="2" name="Picture 2"/>
          <p:cNvPicPr>
            <a:picLocks noChangeAspect="1" noChangeArrowheads="1"/>
          </p:cNvPicPr>
          <p:nvPr userDrawn="1"/>
        </p:nvPicPr>
        <p:blipFill>
          <a:blip r:embed="rId16">
            <a:extLst>
              <a:ext uri="{28A0092B-C50C-407E-A947-70E740481C1C}">
                <a14:useLocalDpi xmlns:a14="http://schemas.microsoft.com/office/drawing/2010/main" val="0"/>
              </a:ext>
            </a:extLst>
          </a:blip>
          <a:srcRect/>
          <a:stretch>
            <a:fillRect/>
          </a:stretch>
        </p:blipFill>
        <p:spPr bwMode="auto">
          <a:xfrm>
            <a:off x="395536" y="361949"/>
            <a:ext cx="1401763" cy="1096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Lst>
  <p:txStyles>
    <p:titleStyle>
      <a:lvl1pPr algn="l" rtl="0" eaLnBrk="1" fontAlgn="base" hangingPunct="1">
        <a:spcBef>
          <a:spcPct val="0"/>
        </a:spcBef>
        <a:spcAft>
          <a:spcPct val="0"/>
        </a:spcAft>
        <a:defRPr sz="2800">
          <a:solidFill>
            <a:schemeClr val="tx2"/>
          </a:solidFill>
          <a:latin typeface="+mj-lt"/>
          <a:ea typeface="+mj-ea"/>
          <a:cs typeface="+mj-cs"/>
        </a:defRPr>
      </a:lvl1pPr>
      <a:lvl2pPr algn="l" rtl="0" eaLnBrk="1" fontAlgn="base" hangingPunct="1">
        <a:spcBef>
          <a:spcPct val="0"/>
        </a:spcBef>
        <a:spcAft>
          <a:spcPct val="0"/>
        </a:spcAft>
        <a:defRPr sz="2800">
          <a:solidFill>
            <a:schemeClr val="tx2"/>
          </a:solidFill>
          <a:latin typeface="Arial" charset="0"/>
        </a:defRPr>
      </a:lvl2pPr>
      <a:lvl3pPr algn="l" rtl="0" eaLnBrk="1" fontAlgn="base" hangingPunct="1">
        <a:spcBef>
          <a:spcPct val="0"/>
        </a:spcBef>
        <a:spcAft>
          <a:spcPct val="0"/>
        </a:spcAft>
        <a:defRPr sz="2800">
          <a:solidFill>
            <a:schemeClr val="tx2"/>
          </a:solidFill>
          <a:latin typeface="Arial" charset="0"/>
        </a:defRPr>
      </a:lvl3pPr>
      <a:lvl4pPr algn="l" rtl="0" eaLnBrk="1" fontAlgn="base" hangingPunct="1">
        <a:spcBef>
          <a:spcPct val="0"/>
        </a:spcBef>
        <a:spcAft>
          <a:spcPct val="0"/>
        </a:spcAft>
        <a:defRPr sz="2800">
          <a:solidFill>
            <a:schemeClr val="tx2"/>
          </a:solidFill>
          <a:latin typeface="Arial" charset="0"/>
        </a:defRPr>
      </a:lvl4pPr>
      <a:lvl5pPr algn="l" rtl="0" eaLnBrk="1" fontAlgn="base" hangingPunct="1">
        <a:spcBef>
          <a:spcPct val="0"/>
        </a:spcBef>
        <a:spcAft>
          <a:spcPct val="0"/>
        </a:spcAft>
        <a:defRPr sz="2800">
          <a:solidFill>
            <a:schemeClr val="tx2"/>
          </a:solidFill>
          <a:latin typeface="Arial" charset="0"/>
        </a:defRPr>
      </a:lvl5pPr>
      <a:lvl6pPr marL="457200" algn="l" rtl="0" eaLnBrk="1" fontAlgn="base" hangingPunct="1">
        <a:spcBef>
          <a:spcPct val="0"/>
        </a:spcBef>
        <a:spcAft>
          <a:spcPct val="0"/>
        </a:spcAft>
        <a:defRPr sz="2800">
          <a:solidFill>
            <a:schemeClr val="tx2"/>
          </a:solidFill>
          <a:latin typeface="Arial" charset="0"/>
        </a:defRPr>
      </a:lvl6pPr>
      <a:lvl7pPr marL="914400" algn="l" rtl="0" eaLnBrk="1" fontAlgn="base" hangingPunct="1">
        <a:spcBef>
          <a:spcPct val="0"/>
        </a:spcBef>
        <a:spcAft>
          <a:spcPct val="0"/>
        </a:spcAft>
        <a:defRPr sz="2800">
          <a:solidFill>
            <a:schemeClr val="tx2"/>
          </a:solidFill>
          <a:latin typeface="Arial" charset="0"/>
        </a:defRPr>
      </a:lvl7pPr>
      <a:lvl8pPr marL="1371600" algn="l" rtl="0" eaLnBrk="1" fontAlgn="base" hangingPunct="1">
        <a:spcBef>
          <a:spcPct val="0"/>
        </a:spcBef>
        <a:spcAft>
          <a:spcPct val="0"/>
        </a:spcAft>
        <a:defRPr sz="2800">
          <a:solidFill>
            <a:schemeClr val="tx2"/>
          </a:solidFill>
          <a:latin typeface="Arial" charset="0"/>
        </a:defRPr>
      </a:lvl8pPr>
      <a:lvl9pPr marL="1828800" algn="l" rtl="0" eaLnBrk="1" fontAlgn="base" hangingPunct="1">
        <a:spcBef>
          <a:spcPct val="0"/>
        </a:spcBef>
        <a:spcAft>
          <a:spcPct val="0"/>
        </a:spcAft>
        <a:defRPr sz="2800">
          <a:solidFill>
            <a:schemeClr val="tx2"/>
          </a:solidFill>
          <a:latin typeface="Arial" charset="0"/>
        </a:defRPr>
      </a:lvl9pPr>
    </p:titleStyle>
    <p:bodyStyle>
      <a:lvl1pPr marL="228600" indent="-228600" algn="l" rtl="0" eaLnBrk="1" fontAlgn="base" hangingPunct="1">
        <a:spcBef>
          <a:spcPct val="20000"/>
        </a:spcBef>
        <a:spcAft>
          <a:spcPct val="0"/>
        </a:spcAft>
        <a:buChar char="•"/>
        <a:defRPr sz="2400">
          <a:solidFill>
            <a:schemeClr val="tx1"/>
          </a:solidFill>
          <a:latin typeface="+mn-lt"/>
          <a:ea typeface="+mn-ea"/>
          <a:cs typeface="+mn-cs"/>
        </a:defRPr>
      </a:lvl1pPr>
      <a:lvl2pPr marL="628650" indent="-285750" algn="l" rtl="0" eaLnBrk="1" fontAlgn="base" hangingPunct="1">
        <a:spcBef>
          <a:spcPct val="20000"/>
        </a:spcBef>
        <a:spcAft>
          <a:spcPct val="0"/>
        </a:spcAft>
        <a:buChar char="–"/>
        <a:defRPr sz="2200">
          <a:solidFill>
            <a:schemeClr val="tx1"/>
          </a:solidFill>
          <a:latin typeface="+mn-lt"/>
        </a:defRPr>
      </a:lvl2pPr>
      <a:lvl3pPr marL="1028700" indent="-228600" algn="l" rtl="0" eaLnBrk="1" fontAlgn="base" hangingPunct="1">
        <a:spcBef>
          <a:spcPct val="20000"/>
        </a:spcBef>
        <a:spcAft>
          <a:spcPct val="0"/>
        </a:spcAft>
        <a:buChar char="•"/>
        <a:defRPr sz="2000">
          <a:solidFill>
            <a:schemeClr val="tx1"/>
          </a:solidFill>
          <a:latin typeface="+mn-lt"/>
        </a:defRPr>
      </a:lvl3pPr>
      <a:lvl4pPr marL="1435100" indent="-228600" algn="l" rtl="0" eaLnBrk="1" fontAlgn="base" hangingPunct="1">
        <a:spcBef>
          <a:spcPct val="20000"/>
        </a:spcBef>
        <a:spcAft>
          <a:spcPct val="0"/>
        </a:spcAft>
        <a:buChar char="–"/>
        <a:defRPr>
          <a:solidFill>
            <a:schemeClr val="tx1"/>
          </a:solidFill>
          <a:latin typeface="+mn-lt"/>
        </a:defRPr>
      </a:lvl4pPr>
      <a:lvl5pPr marL="1778000" indent="-228600" algn="l" rtl="0" eaLnBrk="1" fontAlgn="base" hangingPunct="1">
        <a:spcBef>
          <a:spcPct val="20000"/>
        </a:spcBef>
        <a:spcAft>
          <a:spcPct val="0"/>
        </a:spcAft>
        <a:buChar char="»"/>
        <a:defRPr sz="1600">
          <a:solidFill>
            <a:schemeClr val="tx1"/>
          </a:solidFill>
          <a:latin typeface="+mn-lt"/>
        </a:defRPr>
      </a:lvl5pPr>
      <a:lvl6pPr marL="2235200" indent="-228600" algn="l" rtl="0" eaLnBrk="1" fontAlgn="base" hangingPunct="1">
        <a:spcBef>
          <a:spcPct val="20000"/>
        </a:spcBef>
        <a:spcAft>
          <a:spcPct val="0"/>
        </a:spcAft>
        <a:buChar char="»"/>
        <a:defRPr sz="1600">
          <a:solidFill>
            <a:schemeClr val="tx1"/>
          </a:solidFill>
          <a:latin typeface="+mn-lt"/>
        </a:defRPr>
      </a:lvl6pPr>
      <a:lvl7pPr marL="2692400" indent="-228600" algn="l" rtl="0" eaLnBrk="1" fontAlgn="base" hangingPunct="1">
        <a:spcBef>
          <a:spcPct val="20000"/>
        </a:spcBef>
        <a:spcAft>
          <a:spcPct val="0"/>
        </a:spcAft>
        <a:buChar char="»"/>
        <a:defRPr sz="1600">
          <a:solidFill>
            <a:schemeClr val="tx1"/>
          </a:solidFill>
          <a:latin typeface="+mn-lt"/>
        </a:defRPr>
      </a:lvl7pPr>
      <a:lvl8pPr marL="3149600" indent="-228600" algn="l" rtl="0" eaLnBrk="1" fontAlgn="base" hangingPunct="1">
        <a:spcBef>
          <a:spcPct val="20000"/>
        </a:spcBef>
        <a:spcAft>
          <a:spcPct val="0"/>
        </a:spcAft>
        <a:buChar char="»"/>
        <a:defRPr sz="1600">
          <a:solidFill>
            <a:schemeClr val="tx1"/>
          </a:solidFill>
          <a:latin typeface="+mn-lt"/>
        </a:defRPr>
      </a:lvl8pPr>
      <a:lvl9pPr marL="3606800" indent="-228600" algn="l" rtl="0" eaLnBrk="1" fontAlgn="base" hangingPunct="1">
        <a:spcBef>
          <a:spcPct val="20000"/>
        </a:spcBef>
        <a:spcAft>
          <a:spcPct val="0"/>
        </a:spcAft>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hyperlink" Target="https://www.electoralcommission.org.uk/sites/default/files/2021-04/Scottish_Parliament%20handbook%202021%20FINAL.pdf"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hyperlink" Target="https://www.electoralcommission.org.uk/sites/default/files/2021-02/Polling-station-accessibility-checklist-generic_0.doc"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3"/>
          <p:cNvSpPr>
            <a:spLocks noGrp="1" noChangeArrowheads="1"/>
          </p:cNvSpPr>
          <p:nvPr>
            <p:ph type="body" idx="1"/>
          </p:nvPr>
        </p:nvSpPr>
        <p:spPr>
          <a:xfrm>
            <a:off x="323850" y="2332038"/>
            <a:ext cx="8534400" cy="1568450"/>
          </a:xfrm>
          <a:extLst>
            <a:ext uri="{91240B29-F687-4F45-9708-019B960494DF}">
              <a14:hiddenLine xmlns:a14="http://schemas.microsoft.com/office/drawing/2010/main" w="12700">
                <a:solidFill>
                  <a:schemeClr val="tx1"/>
                </a:solidFill>
                <a:miter lim="800000"/>
                <a:headEnd/>
                <a:tailEnd/>
              </a14:hiddenLine>
            </a:ext>
          </a:extLst>
        </p:spPr>
        <p:txBody>
          <a:bodyPr/>
          <a:lstStyle/>
          <a:p>
            <a:pPr marL="0" indent="0" algn="ctr">
              <a:buFontTx/>
              <a:buNone/>
            </a:pPr>
            <a:r>
              <a:rPr lang="en-US" altLang="en-US" sz="3600" dirty="0"/>
              <a:t>Accessibility issues</a:t>
            </a:r>
            <a:endParaRPr lang="en-GB" altLang="en-US" sz="3600" dirty="0"/>
          </a:p>
        </p:txBody>
      </p:sp>
      <p:sp>
        <p:nvSpPr>
          <p:cNvPr id="15363" name="Rectangle 4"/>
          <p:cNvSpPr>
            <a:spLocks noChangeArrowheads="1"/>
          </p:cNvSpPr>
          <p:nvPr/>
        </p:nvSpPr>
        <p:spPr bwMode="auto">
          <a:xfrm>
            <a:off x="1076325" y="135572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spcBef>
                <a:spcPct val="0"/>
              </a:spcBef>
              <a:buFontTx/>
              <a:buNone/>
            </a:pPr>
            <a:endParaRPr lang="en-US" altLang="en-US">
              <a:solidFill>
                <a:srgbClr val="003366"/>
              </a:solidFill>
              <a:latin typeface="Times" panose="02020603050405020304" pitchFamily="18" charset="0"/>
            </a:endParaRPr>
          </a:p>
        </p:txBody>
      </p:sp>
      <p:pic>
        <p:nvPicPr>
          <p:cNvPr id="15364"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 y="288925"/>
            <a:ext cx="25908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 name="Rectangle 4"/>
          <p:cNvSpPr txBox="1">
            <a:spLocks noChangeArrowheads="1"/>
          </p:cNvSpPr>
          <p:nvPr/>
        </p:nvSpPr>
        <p:spPr bwMode="auto">
          <a:xfrm>
            <a:off x="323850" y="4419600"/>
            <a:ext cx="8672513" cy="1716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0" tIns="0" rIns="0" bIns="0"/>
          <a:lstStyle>
            <a:lvl1pPr marL="228600" indent="-228600" algn="l" rtl="0" eaLnBrk="0" fontAlgn="base" hangingPunct="0">
              <a:spcBef>
                <a:spcPct val="20000"/>
              </a:spcBef>
              <a:spcAft>
                <a:spcPct val="0"/>
              </a:spcAft>
              <a:buChar char="•"/>
              <a:defRPr sz="2400">
                <a:solidFill>
                  <a:schemeClr val="tx1"/>
                </a:solidFill>
                <a:latin typeface="+mn-lt"/>
                <a:ea typeface="+mn-ea"/>
                <a:cs typeface="+mn-cs"/>
              </a:defRPr>
            </a:lvl1pPr>
            <a:lvl2pPr marL="628650" indent="-285750" algn="l" rtl="0" eaLnBrk="0" fontAlgn="base" hangingPunct="0">
              <a:spcBef>
                <a:spcPct val="20000"/>
              </a:spcBef>
              <a:spcAft>
                <a:spcPct val="0"/>
              </a:spcAft>
              <a:buChar char="–"/>
              <a:defRPr sz="2200">
                <a:solidFill>
                  <a:schemeClr val="tx1"/>
                </a:solidFill>
                <a:latin typeface="+mn-lt"/>
              </a:defRPr>
            </a:lvl2pPr>
            <a:lvl3pPr marL="1028700" indent="-228600" algn="l" rtl="0" eaLnBrk="0" fontAlgn="base" hangingPunct="0">
              <a:spcBef>
                <a:spcPct val="20000"/>
              </a:spcBef>
              <a:spcAft>
                <a:spcPct val="0"/>
              </a:spcAft>
              <a:buChar char="•"/>
              <a:defRPr sz="2000">
                <a:solidFill>
                  <a:schemeClr val="tx1"/>
                </a:solidFill>
                <a:latin typeface="+mn-lt"/>
              </a:defRPr>
            </a:lvl3pPr>
            <a:lvl4pPr marL="1435100" indent="-228600" algn="l" rtl="0" eaLnBrk="0" fontAlgn="base" hangingPunct="0">
              <a:spcBef>
                <a:spcPct val="20000"/>
              </a:spcBef>
              <a:spcAft>
                <a:spcPct val="0"/>
              </a:spcAft>
              <a:buChar char="–"/>
              <a:defRPr>
                <a:solidFill>
                  <a:schemeClr val="tx1"/>
                </a:solidFill>
                <a:latin typeface="+mn-lt"/>
              </a:defRPr>
            </a:lvl4pPr>
            <a:lvl5pPr marL="1778000" indent="-228600" algn="l" rtl="0" eaLnBrk="0" fontAlgn="base" hangingPunct="0">
              <a:spcBef>
                <a:spcPct val="20000"/>
              </a:spcBef>
              <a:spcAft>
                <a:spcPct val="0"/>
              </a:spcAft>
              <a:buChar char="»"/>
              <a:defRPr sz="1600">
                <a:solidFill>
                  <a:schemeClr val="tx1"/>
                </a:solidFill>
                <a:latin typeface="+mn-lt"/>
              </a:defRPr>
            </a:lvl5pPr>
            <a:lvl6pPr marL="2235200" indent="-228600" algn="l" rtl="0" fontAlgn="base">
              <a:spcBef>
                <a:spcPct val="20000"/>
              </a:spcBef>
              <a:spcAft>
                <a:spcPct val="0"/>
              </a:spcAft>
              <a:buChar char="»"/>
              <a:defRPr sz="1600">
                <a:solidFill>
                  <a:schemeClr val="tx1"/>
                </a:solidFill>
                <a:latin typeface="+mn-lt"/>
              </a:defRPr>
            </a:lvl6pPr>
            <a:lvl7pPr marL="2692400" indent="-228600" algn="l" rtl="0" fontAlgn="base">
              <a:spcBef>
                <a:spcPct val="20000"/>
              </a:spcBef>
              <a:spcAft>
                <a:spcPct val="0"/>
              </a:spcAft>
              <a:buChar char="»"/>
              <a:defRPr sz="1600">
                <a:solidFill>
                  <a:schemeClr val="tx1"/>
                </a:solidFill>
                <a:latin typeface="+mn-lt"/>
              </a:defRPr>
            </a:lvl7pPr>
            <a:lvl8pPr marL="3149600" indent="-228600" algn="l" rtl="0" fontAlgn="base">
              <a:spcBef>
                <a:spcPct val="20000"/>
              </a:spcBef>
              <a:spcAft>
                <a:spcPct val="0"/>
              </a:spcAft>
              <a:buChar char="»"/>
              <a:defRPr sz="1600">
                <a:solidFill>
                  <a:schemeClr val="tx1"/>
                </a:solidFill>
                <a:latin typeface="+mn-lt"/>
              </a:defRPr>
            </a:lvl8pPr>
            <a:lvl9pPr marL="3606800" indent="-228600" algn="l" rtl="0" fontAlgn="base">
              <a:spcBef>
                <a:spcPct val="20000"/>
              </a:spcBef>
              <a:spcAft>
                <a:spcPct val="0"/>
              </a:spcAft>
              <a:buChar char="»"/>
              <a:defRPr sz="1600">
                <a:solidFill>
                  <a:schemeClr val="tx1"/>
                </a:solidFill>
                <a:latin typeface="+mn-lt"/>
              </a:defRPr>
            </a:lvl9pPr>
          </a:lstStyle>
          <a:p>
            <a:pPr marL="0" indent="0" eaLnBrk="1" hangingPunct="1">
              <a:buFontTx/>
              <a:buNone/>
              <a:defRPr/>
            </a:pPr>
            <a:r>
              <a:rPr lang="en-GB" altLang="en-US" kern="0" dirty="0" smtClean="0">
                <a:solidFill>
                  <a:srgbClr val="002060"/>
                </a:solidFill>
              </a:rPr>
              <a:t>Chaired by Sarah Mackie, Manager Scotland</a:t>
            </a:r>
            <a:r>
              <a:rPr lang="en-GB" altLang="en-US" kern="0" smtClean="0">
                <a:solidFill>
                  <a:srgbClr val="002060"/>
                </a:solidFill>
              </a:rPr>
              <a:t>, </a:t>
            </a:r>
            <a:r>
              <a:rPr lang="en-GB" altLang="en-US" kern="0" smtClean="0">
                <a:solidFill>
                  <a:srgbClr val="002060"/>
                </a:solidFill>
              </a:rPr>
              <a:t>Electoral </a:t>
            </a:r>
            <a:r>
              <a:rPr lang="en-GB" altLang="en-US" kern="0" dirty="0" smtClean="0">
                <a:solidFill>
                  <a:srgbClr val="002060"/>
                </a:solidFill>
              </a:rPr>
              <a:t>Commission.  Presented by Joyce White, RO for West Dunbartonshire and EMB Member, with Ethan </a:t>
            </a:r>
            <a:r>
              <a:rPr lang="en-GB" altLang="en-US" kern="0" dirty="0">
                <a:solidFill>
                  <a:srgbClr val="002060"/>
                </a:solidFill>
              </a:rPr>
              <a:t>Young, Inclusion Scotland and Ken Reid, RNIB.</a:t>
            </a:r>
            <a:endParaRPr lang="en-US" altLang="en-US" kern="0" dirty="0"/>
          </a:p>
        </p:txBody>
      </p:sp>
    </p:spTree>
    <p:extLst>
      <p:ext uri="{BB962C8B-B14F-4D97-AF65-F5344CB8AC3E}">
        <p14:creationId xmlns:p14="http://schemas.microsoft.com/office/powerpoint/2010/main" val="3417883350"/>
      </p:ext>
    </p:extLst>
  </p:cSld>
  <p:clrMapOvr>
    <a:masterClrMapping/>
  </p:clrMapOvr>
  <p:transition advClick="0"/>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noFill/>
          <a:extLst>
            <a:ext uri="{91240B29-F687-4F45-9708-019B960494DF}">
              <a14:hiddenLine xmlns:a14="http://schemas.microsoft.com/office/drawing/2010/main" w="12700">
                <a:solidFill>
                  <a:schemeClr val="tx1"/>
                </a:solidFill>
                <a:miter lim="800000"/>
                <a:headEnd/>
                <a:tailEnd/>
              </a14:hiddenLine>
            </a:ext>
          </a:extLst>
        </p:spPr>
        <p:txBody>
          <a:bodyPr/>
          <a:lstStyle/>
          <a:p>
            <a:r>
              <a:rPr lang="en-GB" altLang="en-US" dirty="0"/>
              <a:t>Training of staff</a:t>
            </a:r>
          </a:p>
        </p:txBody>
      </p:sp>
      <p:sp>
        <p:nvSpPr>
          <p:cNvPr id="17411" name="Rectangle 3"/>
          <p:cNvSpPr>
            <a:spLocks noGrp="1" noChangeArrowheads="1"/>
          </p:cNvSpPr>
          <p:nvPr>
            <p:ph type="body" idx="1"/>
          </p:nvPr>
        </p:nvSpPr>
        <p:spPr>
          <a:xfrm>
            <a:off x="2971800" y="1828800"/>
            <a:ext cx="5943600" cy="4768552"/>
          </a:xfrm>
          <a:extLst>
            <a:ext uri="{91240B29-F687-4F45-9708-019B960494DF}">
              <a14:hiddenLine xmlns:a14="http://schemas.microsoft.com/office/drawing/2010/main" w="12700">
                <a:solidFill>
                  <a:schemeClr val="tx1"/>
                </a:solidFill>
                <a:miter lim="800000"/>
                <a:headEnd/>
                <a:tailEnd/>
              </a14:hiddenLine>
            </a:ext>
          </a:extLst>
        </p:spPr>
        <p:txBody>
          <a:bodyPr/>
          <a:lstStyle/>
          <a:p>
            <a:r>
              <a:rPr lang="en-US" dirty="0"/>
              <a:t>Returning Officers largely reported using our materials to train their polling staff, including the </a:t>
            </a:r>
            <a:r>
              <a:rPr lang="en-US" u="sng" dirty="0">
                <a:hlinkClick r:id="rId3"/>
              </a:rPr>
              <a:t>Polling Station Handbook</a:t>
            </a:r>
            <a:r>
              <a:rPr lang="en-US" dirty="0"/>
              <a:t>, and </a:t>
            </a:r>
            <a:r>
              <a:rPr lang="en-US" u="sng" dirty="0">
                <a:hlinkClick r:id="rId4"/>
              </a:rPr>
              <a:t>polling station accessibility checklist</a:t>
            </a:r>
            <a:r>
              <a:rPr lang="en-US" dirty="0"/>
              <a:t>. </a:t>
            </a:r>
          </a:p>
          <a:p>
            <a:endParaRPr lang="en-US" dirty="0"/>
          </a:p>
          <a:p>
            <a:r>
              <a:rPr lang="en-US" dirty="0"/>
              <a:t>They also reported using materials from disability </a:t>
            </a:r>
            <a:r>
              <a:rPr lang="en-US" dirty="0" err="1"/>
              <a:t>organisations</a:t>
            </a:r>
            <a:r>
              <a:rPr lang="en-US" dirty="0"/>
              <a:t> during their training sessions for polling station staff to further enhance their awareness of the needs of disabled voters. This included videos from RNIB and </a:t>
            </a:r>
            <a:r>
              <a:rPr lang="en-US" dirty="0" err="1"/>
              <a:t>Mencap</a:t>
            </a:r>
            <a:r>
              <a:rPr lang="en-US" dirty="0"/>
              <a:t>.</a:t>
            </a:r>
          </a:p>
        </p:txBody>
      </p:sp>
      <p:sp>
        <p:nvSpPr>
          <p:cNvPr id="17412" name="Rectangle 4"/>
          <p:cNvSpPr>
            <a:spLocks noChangeArrowheads="1"/>
          </p:cNvSpPr>
          <p:nvPr/>
        </p:nvSpPr>
        <p:spPr bwMode="auto">
          <a:xfrm>
            <a:off x="1076325" y="135572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spcBef>
                <a:spcPct val="0"/>
              </a:spcBef>
              <a:buFontTx/>
              <a:buNone/>
            </a:pPr>
            <a:endParaRPr lang="en-US" altLang="en-US">
              <a:solidFill>
                <a:srgbClr val="003366"/>
              </a:solidFill>
              <a:latin typeface="Times" panose="02020603050405020304" pitchFamily="18" charset="0"/>
            </a:endParaRPr>
          </a:p>
        </p:txBody>
      </p:sp>
      <p:pic>
        <p:nvPicPr>
          <p:cNvPr id="17413" name="Picture 2"/>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381000" y="185738"/>
            <a:ext cx="25908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84158782"/>
      </p:ext>
    </p:extLst>
  </p:cSld>
  <p:clrMapOvr>
    <a:masterClrMapping/>
  </p:clrMapOvr>
  <p:transition advClick="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noFill/>
          <a:extLst>
            <a:ext uri="{91240B29-F687-4F45-9708-019B960494DF}">
              <a14:hiddenLine xmlns:a14="http://schemas.microsoft.com/office/drawing/2010/main" w="12700">
                <a:solidFill>
                  <a:schemeClr val="tx1"/>
                </a:solidFill>
                <a:miter lim="800000"/>
                <a:headEnd/>
                <a:tailEnd/>
              </a14:hiddenLine>
            </a:ext>
          </a:extLst>
        </p:spPr>
        <p:txBody>
          <a:bodyPr/>
          <a:lstStyle/>
          <a:p>
            <a:r>
              <a:rPr lang="en-US" dirty="0"/>
              <a:t>Disabled voters were less satisfied with the process of voting than non-disabled voters</a:t>
            </a:r>
            <a:endParaRPr lang="en-GB" altLang="en-US" dirty="0"/>
          </a:p>
        </p:txBody>
      </p:sp>
      <p:sp>
        <p:nvSpPr>
          <p:cNvPr id="17411" name="Rectangle 3"/>
          <p:cNvSpPr>
            <a:spLocks noGrp="1" noChangeArrowheads="1"/>
          </p:cNvSpPr>
          <p:nvPr>
            <p:ph type="body" idx="1"/>
          </p:nvPr>
        </p:nvSpPr>
        <p:spPr>
          <a:xfrm>
            <a:off x="2971800" y="1828800"/>
            <a:ext cx="5943600" cy="4768552"/>
          </a:xfrm>
          <a:extLst>
            <a:ext uri="{91240B29-F687-4F45-9708-019B960494DF}">
              <a14:hiddenLine xmlns:a14="http://schemas.microsoft.com/office/drawing/2010/main" w="12700">
                <a:solidFill>
                  <a:schemeClr val="tx1"/>
                </a:solidFill>
                <a:miter lim="800000"/>
                <a:headEnd/>
                <a:tailEnd/>
              </a14:hiddenLine>
            </a:ext>
          </a:extLst>
        </p:spPr>
        <p:txBody>
          <a:bodyPr/>
          <a:lstStyle/>
          <a:p>
            <a:r>
              <a:rPr lang="en-US" dirty="0"/>
              <a:t>Respondents to our voter survey who defined themselves as disabled or with a long term health condition were slightly less likely to be satisfied with the process of voting than non-disabled voters with 93% of disabled voters reporting satisfaction, compared to 96% of non-disabled voters.</a:t>
            </a:r>
          </a:p>
          <a:p>
            <a:r>
              <a:rPr lang="en-US" dirty="0"/>
              <a:t>However, disabled voters were more likely to value the assistance from staff in polling places:</a:t>
            </a:r>
          </a:p>
        </p:txBody>
      </p:sp>
      <p:sp>
        <p:nvSpPr>
          <p:cNvPr id="17412" name="Rectangle 4"/>
          <p:cNvSpPr>
            <a:spLocks noChangeArrowheads="1"/>
          </p:cNvSpPr>
          <p:nvPr/>
        </p:nvSpPr>
        <p:spPr bwMode="auto">
          <a:xfrm>
            <a:off x="1076325" y="135572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spcBef>
                <a:spcPct val="0"/>
              </a:spcBef>
              <a:buFontTx/>
              <a:buNone/>
            </a:pPr>
            <a:endParaRPr lang="en-US" altLang="en-US">
              <a:solidFill>
                <a:srgbClr val="003366"/>
              </a:solidFill>
              <a:latin typeface="Times" panose="02020603050405020304" pitchFamily="18" charset="0"/>
            </a:endParaRPr>
          </a:p>
        </p:txBody>
      </p:sp>
      <p:pic>
        <p:nvPicPr>
          <p:cNvPr id="17413"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85738"/>
            <a:ext cx="25908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341956546"/>
      </p:ext>
    </p:extLst>
  </p:cSld>
  <p:clrMapOvr>
    <a:masterClrMapping/>
  </p:clrMapOvr>
  <p:transition advClick="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noFill/>
          <a:extLst>
            <a:ext uri="{91240B29-F687-4F45-9708-019B960494DF}">
              <a14:hiddenLine xmlns:a14="http://schemas.microsoft.com/office/drawing/2010/main" w="12700">
                <a:solidFill>
                  <a:schemeClr val="tx1"/>
                </a:solidFill>
                <a:miter lim="800000"/>
                <a:headEnd/>
                <a:tailEnd/>
              </a14:hiddenLine>
            </a:ext>
          </a:extLst>
        </p:spPr>
        <p:txBody>
          <a:bodyPr/>
          <a:lstStyle/>
          <a:p>
            <a:r>
              <a:rPr lang="en-US" dirty="0"/>
              <a:t>Disabled voters were less satisfied with the process of voting than non-disabled voters</a:t>
            </a:r>
            <a:endParaRPr lang="en-GB" altLang="en-US" dirty="0"/>
          </a:p>
        </p:txBody>
      </p:sp>
      <p:sp>
        <p:nvSpPr>
          <p:cNvPr id="17411" name="Rectangle 3"/>
          <p:cNvSpPr>
            <a:spLocks noGrp="1" noChangeArrowheads="1"/>
          </p:cNvSpPr>
          <p:nvPr>
            <p:ph type="body" idx="1"/>
          </p:nvPr>
        </p:nvSpPr>
        <p:spPr>
          <a:xfrm>
            <a:off x="2971800" y="1828800"/>
            <a:ext cx="5943600" cy="4768552"/>
          </a:xfrm>
          <a:extLst>
            <a:ext uri="{91240B29-F687-4F45-9708-019B960494DF}">
              <a14:hiddenLine xmlns:a14="http://schemas.microsoft.com/office/drawing/2010/main" w="12700">
                <a:solidFill>
                  <a:schemeClr val="tx1"/>
                </a:solidFill>
                <a:miter lim="800000"/>
                <a:headEnd/>
                <a:tailEnd/>
              </a14:hiddenLine>
            </a:ext>
          </a:extLst>
        </p:spPr>
        <p:txBody>
          <a:bodyPr/>
          <a:lstStyle/>
          <a:p>
            <a:r>
              <a:rPr lang="en-US" dirty="0"/>
              <a:t>83% of disabled voters said they found the help/support from polling station staff useful, compared with 77% of non-disabled voters.</a:t>
            </a:r>
          </a:p>
          <a:p>
            <a:r>
              <a:rPr lang="en-US" dirty="0"/>
              <a:t>Disabled voters also reported finding it easy to get inside their polling station to vote (97%), including 70% who said it was very easy. 3% of in person voters said it was difficult.  </a:t>
            </a:r>
          </a:p>
          <a:p>
            <a:r>
              <a:rPr lang="en-US" dirty="0"/>
              <a:t>lower than amongst non-disabled voters (89% vs 94%).</a:t>
            </a:r>
          </a:p>
          <a:p>
            <a:endParaRPr lang="en-US" dirty="0"/>
          </a:p>
        </p:txBody>
      </p:sp>
      <p:sp>
        <p:nvSpPr>
          <p:cNvPr id="17412" name="Rectangle 4"/>
          <p:cNvSpPr>
            <a:spLocks noChangeArrowheads="1"/>
          </p:cNvSpPr>
          <p:nvPr/>
        </p:nvSpPr>
        <p:spPr bwMode="auto">
          <a:xfrm>
            <a:off x="1076325" y="135572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spcBef>
                <a:spcPct val="0"/>
              </a:spcBef>
              <a:buFontTx/>
              <a:buNone/>
            </a:pPr>
            <a:endParaRPr lang="en-US" altLang="en-US">
              <a:solidFill>
                <a:srgbClr val="003366"/>
              </a:solidFill>
              <a:latin typeface="Times" panose="02020603050405020304" pitchFamily="18" charset="0"/>
            </a:endParaRPr>
          </a:p>
        </p:txBody>
      </p:sp>
      <p:pic>
        <p:nvPicPr>
          <p:cNvPr id="17413"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85738"/>
            <a:ext cx="25908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975903654"/>
      </p:ext>
    </p:extLst>
  </p:cSld>
  <p:clrMapOvr>
    <a:masterClrMapping/>
  </p:clrMapOvr>
  <p:transition advClick="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noFill/>
          <a:extLst>
            <a:ext uri="{91240B29-F687-4F45-9708-019B960494DF}">
              <a14:hiddenLine xmlns:a14="http://schemas.microsoft.com/office/drawing/2010/main" w="12700">
                <a:solidFill>
                  <a:schemeClr val="tx1"/>
                </a:solidFill>
                <a:miter lim="800000"/>
                <a:headEnd/>
                <a:tailEnd/>
              </a14:hiddenLine>
            </a:ext>
          </a:extLst>
        </p:spPr>
        <p:txBody>
          <a:bodyPr/>
          <a:lstStyle/>
          <a:p>
            <a:r>
              <a:rPr lang="en-US" dirty="0"/>
              <a:t>Disabled voters were less satisfied with the process of voting than non-disabled voters</a:t>
            </a:r>
            <a:endParaRPr lang="en-GB" altLang="en-US" dirty="0"/>
          </a:p>
        </p:txBody>
      </p:sp>
      <p:sp>
        <p:nvSpPr>
          <p:cNvPr id="17411" name="Rectangle 3"/>
          <p:cNvSpPr>
            <a:spLocks noGrp="1" noChangeArrowheads="1"/>
          </p:cNvSpPr>
          <p:nvPr>
            <p:ph type="body" idx="1"/>
          </p:nvPr>
        </p:nvSpPr>
        <p:spPr>
          <a:xfrm>
            <a:off x="2971800" y="1828800"/>
            <a:ext cx="5943600" cy="4768552"/>
          </a:xfrm>
          <a:extLst>
            <a:ext uri="{91240B29-F687-4F45-9708-019B960494DF}">
              <a14:hiddenLine xmlns:a14="http://schemas.microsoft.com/office/drawing/2010/main" w="12700">
                <a:solidFill>
                  <a:schemeClr val="tx1"/>
                </a:solidFill>
                <a:miter lim="800000"/>
                <a:headEnd/>
                <a:tailEnd/>
              </a14:hiddenLine>
            </a:ext>
          </a:extLst>
        </p:spPr>
        <p:txBody>
          <a:bodyPr/>
          <a:lstStyle/>
          <a:p>
            <a:r>
              <a:rPr lang="en-US" dirty="0"/>
              <a:t>However, disabled people were less likely to have said that it was easy to vote by post and complete their ballot paper.</a:t>
            </a:r>
          </a:p>
          <a:p>
            <a:r>
              <a:rPr lang="en-US" dirty="0"/>
              <a:t>87% of disabled voters said it was easy to complete and return their postal vote, whereas 97% of non-disabled voters said it was easy. </a:t>
            </a:r>
          </a:p>
          <a:p>
            <a:r>
              <a:rPr lang="en-US" dirty="0"/>
              <a:t>The proportion of disabled voters who found it easy to find their chosen party/candidate on the regional ballot was</a:t>
            </a:r>
          </a:p>
        </p:txBody>
      </p:sp>
      <p:sp>
        <p:nvSpPr>
          <p:cNvPr id="17412" name="Rectangle 4"/>
          <p:cNvSpPr>
            <a:spLocks noChangeArrowheads="1"/>
          </p:cNvSpPr>
          <p:nvPr/>
        </p:nvSpPr>
        <p:spPr bwMode="auto">
          <a:xfrm>
            <a:off x="1076325" y="135572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spcBef>
                <a:spcPct val="0"/>
              </a:spcBef>
              <a:buFontTx/>
              <a:buNone/>
            </a:pPr>
            <a:endParaRPr lang="en-US" altLang="en-US">
              <a:solidFill>
                <a:srgbClr val="003366"/>
              </a:solidFill>
              <a:latin typeface="Times" panose="02020603050405020304" pitchFamily="18" charset="0"/>
            </a:endParaRPr>
          </a:p>
        </p:txBody>
      </p:sp>
      <p:pic>
        <p:nvPicPr>
          <p:cNvPr id="17413"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85738"/>
            <a:ext cx="25908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583276299"/>
      </p:ext>
    </p:extLst>
  </p:cSld>
  <p:clrMapOvr>
    <a:masterClrMapping/>
  </p:clrMapOvr>
  <p:transition advClick="0"/>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noFill/>
          <a:extLst>
            <a:ext uri="{91240B29-F687-4F45-9708-019B960494DF}">
              <a14:hiddenLine xmlns:a14="http://schemas.microsoft.com/office/drawing/2010/main" w="12700">
                <a:solidFill>
                  <a:schemeClr val="tx1"/>
                </a:solidFill>
                <a:miter lim="800000"/>
                <a:headEnd/>
                <a:tailEnd/>
              </a14:hiddenLine>
            </a:ext>
          </a:extLst>
        </p:spPr>
        <p:txBody>
          <a:bodyPr/>
          <a:lstStyle/>
          <a:p>
            <a:r>
              <a:rPr lang="en-US" dirty="0"/>
              <a:t>Disabled voters were less satisfied with the process of voting than non-disabled voters</a:t>
            </a:r>
            <a:endParaRPr lang="en-GB" altLang="en-US" dirty="0"/>
          </a:p>
        </p:txBody>
      </p:sp>
      <p:sp>
        <p:nvSpPr>
          <p:cNvPr id="17411" name="Rectangle 3"/>
          <p:cNvSpPr>
            <a:spLocks noGrp="1" noChangeArrowheads="1"/>
          </p:cNvSpPr>
          <p:nvPr>
            <p:ph type="body" idx="1"/>
          </p:nvPr>
        </p:nvSpPr>
        <p:spPr>
          <a:xfrm>
            <a:off x="2971800" y="1828800"/>
            <a:ext cx="5943600" cy="4768552"/>
          </a:xfrm>
          <a:extLst>
            <a:ext uri="{91240B29-F687-4F45-9708-019B960494DF}">
              <a14:hiddenLine xmlns:a14="http://schemas.microsoft.com/office/drawing/2010/main" w="12700">
                <a:solidFill>
                  <a:schemeClr val="tx1"/>
                </a:solidFill>
                <a:miter lim="800000"/>
                <a:headEnd/>
                <a:tailEnd/>
              </a14:hiddenLine>
            </a:ext>
          </a:extLst>
        </p:spPr>
        <p:txBody>
          <a:bodyPr/>
          <a:lstStyle/>
          <a:p>
            <a:r>
              <a:rPr lang="en-US" dirty="0"/>
              <a:t>Our findings were supported by </a:t>
            </a:r>
            <a:r>
              <a:rPr lang="en-US" dirty="0" err="1"/>
              <a:t>organisations</a:t>
            </a:r>
            <a:r>
              <a:rPr lang="en-US" dirty="0"/>
              <a:t> representing disabled people who found that some of their members and service users experienced particular challenges in relation to the accessibility of the voting process. </a:t>
            </a:r>
          </a:p>
          <a:p>
            <a:r>
              <a:rPr lang="en-US" dirty="0"/>
              <a:t>They reported feedback from disabled voters about polling staff being unaware of the measures that should have been in place to support disabled voters. </a:t>
            </a:r>
          </a:p>
        </p:txBody>
      </p:sp>
      <p:sp>
        <p:nvSpPr>
          <p:cNvPr id="17412" name="Rectangle 4"/>
          <p:cNvSpPr>
            <a:spLocks noChangeArrowheads="1"/>
          </p:cNvSpPr>
          <p:nvPr/>
        </p:nvSpPr>
        <p:spPr bwMode="auto">
          <a:xfrm>
            <a:off x="1076325" y="135572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spcBef>
                <a:spcPct val="0"/>
              </a:spcBef>
              <a:buFontTx/>
              <a:buNone/>
            </a:pPr>
            <a:endParaRPr lang="en-US" altLang="en-US">
              <a:solidFill>
                <a:srgbClr val="003366"/>
              </a:solidFill>
              <a:latin typeface="Times" panose="02020603050405020304" pitchFamily="18" charset="0"/>
            </a:endParaRPr>
          </a:p>
        </p:txBody>
      </p:sp>
      <p:pic>
        <p:nvPicPr>
          <p:cNvPr id="17413"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85738"/>
            <a:ext cx="25908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754986289"/>
      </p:ext>
    </p:extLst>
  </p:cSld>
  <p:clrMapOvr>
    <a:masterClrMapping/>
  </p:clrMapOvr>
  <p:transition advClick="0"/>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noFill/>
          <a:extLst>
            <a:ext uri="{91240B29-F687-4F45-9708-019B960494DF}">
              <a14:hiddenLine xmlns:a14="http://schemas.microsoft.com/office/drawing/2010/main" w="12700">
                <a:solidFill>
                  <a:schemeClr val="tx1"/>
                </a:solidFill>
                <a:miter lim="800000"/>
                <a:headEnd/>
                <a:tailEnd/>
              </a14:hiddenLine>
            </a:ext>
          </a:extLst>
        </p:spPr>
        <p:txBody>
          <a:bodyPr/>
          <a:lstStyle/>
          <a:p>
            <a:r>
              <a:rPr lang="en-US" dirty="0"/>
              <a:t>What did disabled voters say?</a:t>
            </a:r>
            <a:endParaRPr lang="en-GB" altLang="en-US" dirty="0"/>
          </a:p>
        </p:txBody>
      </p:sp>
      <p:sp>
        <p:nvSpPr>
          <p:cNvPr id="17411" name="Rectangle 3"/>
          <p:cNvSpPr>
            <a:spLocks noGrp="1" noChangeArrowheads="1"/>
          </p:cNvSpPr>
          <p:nvPr>
            <p:ph type="body" idx="1"/>
          </p:nvPr>
        </p:nvSpPr>
        <p:spPr>
          <a:xfrm>
            <a:off x="2971800" y="1828800"/>
            <a:ext cx="5943600" cy="4768552"/>
          </a:xfrm>
          <a:extLst>
            <a:ext uri="{91240B29-F687-4F45-9708-019B960494DF}">
              <a14:hiddenLine xmlns:a14="http://schemas.microsoft.com/office/drawing/2010/main" w="12700">
                <a:solidFill>
                  <a:schemeClr val="tx1"/>
                </a:solidFill>
                <a:miter lim="800000"/>
                <a:headEnd/>
                <a:tailEnd/>
              </a14:hiddenLine>
            </a:ext>
          </a:extLst>
        </p:spPr>
        <p:txBody>
          <a:bodyPr/>
          <a:lstStyle/>
          <a:p>
            <a:pPr marL="0" indent="0">
              <a:buNone/>
            </a:pPr>
            <a:r>
              <a:rPr lang="en-US" i="1" dirty="0"/>
              <a:t>“When I arrived, they had no idea where the template was and had to go round the whole hall to find one. Then when I was assisted by one of the staff in the booth she told me she had never used them before so she would have to have a look and see how to do it.” </a:t>
            </a:r>
          </a:p>
        </p:txBody>
      </p:sp>
      <p:sp>
        <p:nvSpPr>
          <p:cNvPr id="17412" name="Rectangle 4"/>
          <p:cNvSpPr>
            <a:spLocks noChangeArrowheads="1"/>
          </p:cNvSpPr>
          <p:nvPr/>
        </p:nvSpPr>
        <p:spPr bwMode="auto">
          <a:xfrm>
            <a:off x="1076325" y="135572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spcBef>
                <a:spcPct val="0"/>
              </a:spcBef>
              <a:buFontTx/>
              <a:buNone/>
            </a:pPr>
            <a:endParaRPr lang="en-US" altLang="en-US">
              <a:solidFill>
                <a:srgbClr val="003366"/>
              </a:solidFill>
              <a:latin typeface="Times" panose="02020603050405020304" pitchFamily="18" charset="0"/>
            </a:endParaRPr>
          </a:p>
        </p:txBody>
      </p:sp>
      <p:pic>
        <p:nvPicPr>
          <p:cNvPr id="17413"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85738"/>
            <a:ext cx="25908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59736546"/>
      </p:ext>
    </p:extLst>
  </p:cSld>
  <p:clrMapOvr>
    <a:masterClrMapping/>
  </p:clrMapOvr>
  <p:transition advClick="0"/>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noFill/>
          <a:extLst>
            <a:ext uri="{91240B29-F687-4F45-9708-019B960494DF}">
              <a14:hiddenLine xmlns:a14="http://schemas.microsoft.com/office/drawing/2010/main" w="12700">
                <a:solidFill>
                  <a:schemeClr val="tx1"/>
                </a:solidFill>
                <a:miter lim="800000"/>
                <a:headEnd/>
                <a:tailEnd/>
              </a14:hiddenLine>
            </a:ext>
          </a:extLst>
        </p:spPr>
        <p:txBody>
          <a:bodyPr/>
          <a:lstStyle/>
          <a:p>
            <a:r>
              <a:rPr lang="en-US" dirty="0"/>
              <a:t>What did disabled voters say?</a:t>
            </a:r>
            <a:endParaRPr lang="en-GB" altLang="en-US" dirty="0"/>
          </a:p>
        </p:txBody>
      </p:sp>
      <p:sp>
        <p:nvSpPr>
          <p:cNvPr id="17411" name="Rectangle 3"/>
          <p:cNvSpPr>
            <a:spLocks noGrp="1" noChangeArrowheads="1"/>
          </p:cNvSpPr>
          <p:nvPr>
            <p:ph type="body" idx="1"/>
          </p:nvPr>
        </p:nvSpPr>
        <p:spPr>
          <a:xfrm>
            <a:off x="2971800" y="1828800"/>
            <a:ext cx="5943600" cy="4768552"/>
          </a:xfrm>
          <a:extLst>
            <a:ext uri="{91240B29-F687-4F45-9708-019B960494DF}">
              <a14:hiddenLine xmlns:a14="http://schemas.microsoft.com/office/drawing/2010/main" w="12700">
                <a:solidFill>
                  <a:schemeClr val="tx1"/>
                </a:solidFill>
                <a:miter lim="800000"/>
                <a:headEnd/>
                <a:tailEnd/>
              </a14:hiddenLine>
            </a:ext>
          </a:extLst>
        </p:spPr>
        <p:txBody>
          <a:bodyPr/>
          <a:lstStyle/>
          <a:p>
            <a:pPr marL="0" indent="0">
              <a:buNone/>
            </a:pPr>
            <a:r>
              <a:rPr lang="en-US" i="1" dirty="0"/>
              <a:t>“I asked them if they had the tactile voting device and the large print ballot paper, it took them ages to find it and when they came back they could only find the tactile voting device and couldn’t find the large print ballot paper. They also had never used the tactile voting device before so they weren’t sure how to set it up properly so they ended up having to mark my ballot for me meaning I couldn’t actually vote in private.”</a:t>
            </a:r>
          </a:p>
        </p:txBody>
      </p:sp>
      <p:sp>
        <p:nvSpPr>
          <p:cNvPr id="17412" name="Rectangle 4"/>
          <p:cNvSpPr>
            <a:spLocks noChangeArrowheads="1"/>
          </p:cNvSpPr>
          <p:nvPr/>
        </p:nvSpPr>
        <p:spPr bwMode="auto">
          <a:xfrm>
            <a:off x="1076325" y="135572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spcBef>
                <a:spcPct val="0"/>
              </a:spcBef>
              <a:buFontTx/>
              <a:buNone/>
            </a:pPr>
            <a:endParaRPr lang="en-US" altLang="en-US">
              <a:solidFill>
                <a:srgbClr val="003366"/>
              </a:solidFill>
              <a:latin typeface="Times" panose="02020603050405020304" pitchFamily="18" charset="0"/>
            </a:endParaRPr>
          </a:p>
        </p:txBody>
      </p:sp>
      <p:pic>
        <p:nvPicPr>
          <p:cNvPr id="17413"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85738"/>
            <a:ext cx="25908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5612912"/>
      </p:ext>
    </p:extLst>
  </p:cSld>
  <p:clrMapOvr>
    <a:masterClrMapping/>
  </p:clrMapOvr>
  <p:transition advClick="0"/>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81000" y="1828800"/>
            <a:ext cx="2822848" cy="4267200"/>
          </a:xfrm>
          <a:noFill/>
          <a:extLst>
            <a:ext uri="{91240B29-F687-4F45-9708-019B960494DF}">
              <a14:hiddenLine xmlns:a14="http://schemas.microsoft.com/office/drawing/2010/main" w="12700">
                <a:solidFill>
                  <a:schemeClr val="tx1"/>
                </a:solidFill>
                <a:miter lim="800000"/>
                <a:headEnd/>
                <a:tailEnd/>
              </a14:hiddenLine>
            </a:ext>
          </a:extLst>
        </p:spPr>
        <p:txBody>
          <a:bodyPr/>
          <a:lstStyle/>
          <a:p>
            <a:r>
              <a:rPr lang="en-US" dirty="0"/>
              <a:t>The challenges</a:t>
            </a:r>
            <a:endParaRPr lang="en-GB" altLang="en-US" dirty="0"/>
          </a:p>
        </p:txBody>
      </p:sp>
      <p:sp>
        <p:nvSpPr>
          <p:cNvPr id="17411" name="Rectangle 3"/>
          <p:cNvSpPr>
            <a:spLocks noGrp="1" noChangeArrowheads="1"/>
          </p:cNvSpPr>
          <p:nvPr>
            <p:ph type="body" idx="1"/>
          </p:nvPr>
        </p:nvSpPr>
        <p:spPr>
          <a:xfrm>
            <a:off x="3203848" y="1828800"/>
            <a:ext cx="5711552" cy="4768552"/>
          </a:xfrm>
          <a:extLst>
            <a:ext uri="{91240B29-F687-4F45-9708-019B960494DF}">
              <a14:hiddenLine xmlns:a14="http://schemas.microsoft.com/office/drawing/2010/main" w="12700">
                <a:solidFill>
                  <a:schemeClr val="tx1"/>
                </a:solidFill>
                <a:miter lim="800000"/>
                <a:headEnd/>
                <a:tailEnd/>
              </a14:hiddenLine>
            </a:ext>
          </a:extLst>
        </p:spPr>
        <p:txBody>
          <a:bodyPr/>
          <a:lstStyle/>
          <a:p>
            <a:r>
              <a:rPr lang="en-US" sz="2300" i="1" dirty="0"/>
              <a:t>While ROs and Councils are doing much to assist disabled voters, more can be done.</a:t>
            </a:r>
          </a:p>
          <a:p>
            <a:r>
              <a:rPr lang="en-US" sz="2300" dirty="0"/>
              <a:t>ROs have reported facing challenges in recruiting experienced polling station staff in the specific circumstances of the May polls.  It is possible that these challenges impacted on the level of customer service that some disabled voters experienced.</a:t>
            </a:r>
          </a:p>
          <a:p>
            <a:r>
              <a:rPr lang="en-US" sz="2300" dirty="0"/>
              <a:t>Both the Scottish and UK Governments are considering options for improving accessibility at elections, including </a:t>
            </a:r>
            <a:r>
              <a:rPr lang="en-US" sz="2300" dirty="0" err="1"/>
              <a:t>utilising</a:t>
            </a:r>
            <a:r>
              <a:rPr lang="en-US" sz="2300" dirty="0"/>
              <a:t> new technologies. </a:t>
            </a:r>
            <a:endParaRPr lang="en-US" sz="2300" i="1" dirty="0"/>
          </a:p>
        </p:txBody>
      </p:sp>
      <p:sp>
        <p:nvSpPr>
          <p:cNvPr id="17412" name="Rectangle 4"/>
          <p:cNvSpPr>
            <a:spLocks noChangeArrowheads="1"/>
          </p:cNvSpPr>
          <p:nvPr/>
        </p:nvSpPr>
        <p:spPr bwMode="auto">
          <a:xfrm>
            <a:off x="1076325" y="135572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spcBef>
                <a:spcPct val="0"/>
              </a:spcBef>
              <a:buFontTx/>
              <a:buNone/>
            </a:pPr>
            <a:endParaRPr lang="en-US" altLang="en-US">
              <a:solidFill>
                <a:srgbClr val="003366"/>
              </a:solidFill>
              <a:latin typeface="Times" panose="02020603050405020304" pitchFamily="18" charset="0"/>
            </a:endParaRPr>
          </a:p>
        </p:txBody>
      </p:sp>
      <p:pic>
        <p:nvPicPr>
          <p:cNvPr id="17413"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85738"/>
            <a:ext cx="25908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998863433"/>
      </p:ext>
    </p:extLst>
  </p:cSld>
  <p:clrMapOvr>
    <a:masterClrMapping/>
  </p:clrMapOvr>
  <p:transition advClick="0"/>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81000" y="1828800"/>
            <a:ext cx="2822848" cy="4267200"/>
          </a:xfrm>
          <a:noFill/>
          <a:extLst>
            <a:ext uri="{91240B29-F687-4F45-9708-019B960494DF}">
              <a14:hiddenLine xmlns:a14="http://schemas.microsoft.com/office/drawing/2010/main" w="12700">
                <a:solidFill>
                  <a:schemeClr val="tx1"/>
                </a:solidFill>
                <a:miter lim="800000"/>
                <a:headEnd/>
                <a:tailEnd/>
              </a14:hiddenLine>
            </a:ext>
          </a:extLst>
        </p:spPr>
        <p:txBody>
          <a:bodyPr/>
          <a:lstStyle/>
          <a:p>
            <a:r>
              <a:rPr lang="en-US" dirty="0"/>
              <a:t>Our recommendation</a:t>
            </a:r>
            <a:endParaRPr lang="en-GB" altLang="en-US" dirty="0"/>
          </a:p>
        </p:txBody>
      </p:sp>
      <p:sp>
        <p:nvSpPr>
          <p:cNvPr id="17411" name="Rectangle 3"/>
          <p:cNvSpPr>
            <a:spLocks noGrp="1" noChangeArrowheads="1"/>
          </p:cNvSpPr>
          <p:nvPr>
            <p:ph type="body" idx="1"/>
          </p:nvPr>
        </p:nvSpPr>
        <p:spPr>
          <a:xfrm>
            <a:off x="3203848" y="1828800"/>
            <a:ext cx="5711552" cy="4768552"/>
          </a:xfrm>
          <a:extLst>
            <a:ext uri="{91240B29-F687-4F45-9708-019B960494DF}">
              <a14:hiddenLine xmlns:a14="http://schemas.microsoft.com/office/drawing/2010/main" w="12700">
                <a:solidFill>
                  <a:schemeClr val="tx1"/>
                </a:solidFill>
                <a:miter lim="800000"/>
                <a:headEnd/>
                <a:tailEnd/>
              </a14:hiddenLine>
            </a:ext>
          </a:extLst>
        </p:spPr>
        <p:txBody>
          <a:bodyPr/>
          <a:lstStyle/>
          <a:p>
            <a:r>
              <a:rPr lang="en-US" dirty="0"/>
              <a:t>Ahead of the 2022 council elections, the Electoral Management Board (EMB) should work with the electoral community and disability </a:t>
            </a:r>
            <a:r>
              <a:rPr lang="en-US" dirty="0" err="1"/>
              <a:t>organisations</a:t>
            </a:r>
            <a:r>
              <a:rPr lang="en-US" dirty="0"/>
              <a:t> to strengthen accessibility training for polling staff. This includes learning from and sharing the good practice of ROs who took additional steps to support disabled voters, above those prescribed in law. </a:t>
            </a:r>
          </a:p>
        </p:txBody>
      </p:sp>
      <p:sp>
        <p:nvSpPr>
          <p:cNvPr id="17412" name="Rectangle 4"/>
          <p:cNvSpPr>
            <a:spLocks noChangeArrowheads="1"/>
          </p:cNvSpPr>
          <p:nvPr/>
        </p:nvSpPr>
        <p:spPr bwMode="auto">
          <a:xfrm>
            <a:off x="1076325" y="135572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spcBef>
                <a:spcPct val="0"/>
              </a:spcBef>
              <a:buFontTx/>
              <a:buNone/>
            </a:pPr>
            <a:endParaRPr lang="en-US" altLang="en-US">
              <a:solidFill>
                <a:srgbClr val="003366"/>
              </a:solidFill>
              <a:latin typeface="Times" panose="02020603050405020304" pitchFamily="18" charset="0"/>
            </a:endParaRPr>
          </a:p>
        </p:txBody>
      </p:sp>
      <p:pic>
        <p:nvPicPr>
          <p:cNvPr id="17413"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85738"/>
            <a:ext cx="25908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55410677"/>
      </p:ext>
    </p:extLst>
  </p:cSld>
  <p:clrMapOvr>
    <a:masterClrMapping/>
  </p:clrMapOvr>
  <p:transition advClick="0"/>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81000" y="1828800"/>
            <a:ext cx="2822848" cy="4267200"/>
          </a:xfrm>
          <a:noFill/>
          <a:extLst>
            <a:ext uri="{91240B29-F687-4F45-9708-019B960494DF}">
              <a14:hiddenLine xmlns:a14="http://schemas.microsoft.com/office/drawing/2010/main" w="12700">
                <a:solidFill>
                  <a:schemeClr val="tx1"/>
                </a:solidFill>
                <a:miter lim="800000"/>
                <a:headEnd/>
                <a:tailEnd/>
              </a14:hiddenLine>
            </a:ext>
          </a:extLst>
        </p:spPr>
        <p:txBody>
          <a:bodyPr/>
          <a:lstStyle/>
          <a:p>
            <a:r>
              <a:rPr lang="en-US" dirty="0"/>
              <a:t>Support and </a:t>
            </a:r>
            <a:r>
              <a:rPr lang="en-US"/>
              <a:t>next steps</a:t>
            </a:r>
            <a:endParaRPr lang="en-GB" altLang="en-US" dirty="0"/>
          </a:p>
        </p:txBody>
      </p:sp>
      <p:sp>
        <p:nvSpPr>
          <p:cNvPr id="17411" name="Rectangle 3"/>
          <p:cNvSpPr>
            <a:spLocks noGrp="1" noChangeArrowheads="1"/>
          </p:cNvSpPr>
          <p:nvPr>
            <p:ph type="body" idx="1"/>
          </p:nvPr>
        </p:nvSpPr>
        <p:spPr>
          <a:xfrm>
            <a:off x="3203848" y="1828800"/>
            <a:ext cx="5711552" cy="4768552"/>
          </a:xfrm>
          <a:extLst>
            <a:ext uri="{91240B29-F687-4F45-9708-019B960494DF}">
              <a14:hiddenLine xmlns:a14="http://schemas.microsoft.com/office/drawing/2010/main" w="12700">
                <a:solidFill>
                  <a:schemeClr val="tx1"/>
                </a:solidFill>
                <a:miter lim="800000"/>
                <a:headEnd/>
                <a:tailEnd/>
              </a14:hiddenLine>
            </a:ext>
          </a:extLst>
        </p:spPr>
        <p:txBody>
          <a:bodyPr/>
          <a:lstStyle/>
          <a:p>
            <a:r>
              <a:rPr lang="en-US" dirty="0"/>
              <a:t>The Electoral Commission will continue to provide guidance and resources to support this area of work. </a:t>
            </a:r>
          </a:p>
          <a:p>
            <a:endParaRPr lang="en-US" dirty="0"/>
          </a:p>
          <a:p>
            <a:r>
              <a:rPr lang="en-US" dirty="0"/>
              <a:t>We will report on progress after the 2022 Scottish council elections.</a:t>
            </a:r>
          </a:p>
        </p:txBody>
      </p:sp>
      <p:sp>
        <p:nvSpPr>
          <p:cNvPr id="17412" name="Rectangle 4"/>
          <p:cNvSpPr>
            <a:spLocks noChangeArrowheads="1"/>
          </p:cNvSpPr>
          <p:nvPr/>
        </p:nvSpPr>
        <p:spPr bwMode="auto">
          <a:xfrm>
            <a:off x="1076325" y="135572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spcBef>
                <a:spcPct val="0"/>
              </a:spcBef>
              <a:buFontTx/>
              <a:buNone/>
            </a:pPr>
            <a:endParaRPr lang="en-US" altLang="en-US">
              <a:solidFill>
                <a:srgbClr val="003366"/>
              </a:solidFill>
              <a:latin typeface="Times" panose="02020603050405020304" pitchFamily="18" charset="0"/>
            </a:endParaRPr>
          </a:p>
        </p:txBody>
      </p:sp>
      <p:pic>
        <p:nvPicPr>
          <p:cNvPr id="17413"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85738"/>
            <a:ext cx="25908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48623696"/>
      </p:ext>
    </p:extLst>
  </p:cSld>
  <p:clrMapOvr>
    <a:masterClrMapping/>
  </p:clrMapOvr>
  <p:transition advClick="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noFill/>
          <a:extLst>
            <a:ext uri="{91240B29-F687-4F45-9708-019B960494DF}">
              <a14:hiddenLine xmlns:a14="http://schemas.microsoft.com/office/drawing/2010/main" w="12700">
                <a:solidFill>
                  <a:schemeClr val="tx1"/>
                </a:solidFill>
                <a:miter lim="800000"/>
                <a:headEnd/>
                <a:tailEnd/>
              </a14:hiddenLine>
            </a:ext>
          </a:extLst>
        </p:spPr>
        <p:txBody>
          <a:bodyPr/>
          <a:lstStyle/>
          <a:p>
            <a:pPr eaLnBrk="1" hangingPunct="1"/>
            <a:r>
              <a:rPr lang="en-GB" altLang="en-US" dirty="0"/>
              <a:t>Session 4: Delivering the elections under COVID</a:t>
            </a:r>
          </a:p>
        </p:txBody>
      </p:sp>
      <p:sp>
        <p:nvSpPr>
          <p:cNvPr id="17411" name="Rectangle 3"/>
          <p:cNvSpPr>
            <a:spLocks noGrp="1" noChangeArrowheads="1"/>
          </p:cNvSpPr>
          <p:nvPr>
            <p:ph type="body" idx="1"/>
          </p:nvPr>
        </p:nvSpPr>
        <p:spPr>
          <a:extLst>
            <a:ext uri="{91240B29-F687-4F45-9708-019B960494DF}">
              <a14:hiddenLine xmlns:a14="http://schemas.microsoft.com/office/drawing/2010/main" w="12700">
                <a:solidFill>
                  <a:schemeClr val="tx1"/>
                </a:solidFill>
                <a:miter lim="800000"/>
                <a:headEnd/>
                <a:tailEnd/>
              </a14:hiddenLine>
            </a:ext>
          </a:extLst>
        </p:spPr>
        <p:txBody>
          <a:bodyPr/>
          <a:lstStyle/>
          <a:p>
            <a:pPr marL="0" indent="0">
              <a:buFontTx/>
              <a:buNone/>
            </a:pPr>
            <a:r>
              <a:rPr lang="en-GB" altLang="en-US" dirty="0"/>
              <a:t>Aim: To outline issues related to accessibility arising from the Scottish Parliament election in May 2021.</a:t>
            </a:r>
          </a:p>
          <a:p>
            <a:pPr marL="0" indent="0">
              <a:buFontTx/>
              <a:buNone/>
            </a:pPr>
            <a:endParaRPr lang="en-GB" altLang="en-US" dirty="0"/>
          </a:p>
          <a:p>
            <a:pPr marL="0" indent="0">
              <a:buFontTx/>
              <a:buNone/>
            </a:pPr>
            <a:r>
              <a:rPr lang="en-GB" altLang="en-US" dirty="0"/>
              <a:t>Issues identified in review of May 2021 election and concerns raised by Scottish Parliament Committee in their evidence session</a:t>
            </a:r>
          </a:p>
          <a:p>
            <a:pPr marL="0" indent="0">
              <a:buFontTx/>
              <a:buNone/>
            </a:pPr>
            <a:endParaRPr lang="en-GB" altLang="en-US" dirty="0"/>
          </a:p>
          <a:p>
            <a:pPr marL="0" indent="0">
              <a:buFontTx/>
              <a:buNone/>
            </a:pPr>
            <a:r>
              <a:rPr lang="en-GB" altLang="en-US" dirty="0"/>
              <a:t>Accessibility – addressing </a:t>
            </a:r>
            <a:r>
              <a:rPr lang="en-GB" altLang="en-US" b="1" dirty="0"/>
              <a:t>all barriers </a:t>
            </a:r>
            <a:r>
              <a:rPr lang="en-GB" altLang="en-US" dirty="0"/>
              <a:t>to taking part</a:t>
            </a:r>
          </a:p>
          <a:p>
            <a:pPr marL="0" indent="0">
              <a:buFontTx/>
              <a:buNone/>
            </a:pPr>
            <a:endParaRPr lang="en-GB" altLang="en-US" dirty="0"/>
          </a:p>
        </p:txBody>
      </p:sp>
      <p:sp>
        <p:nvSpPr>
          <p:cNvPr id="17412" name="Rectangle 4"/>
          <p:cNvSpPr>
            <a:spLocks noChangeArrowheads="1"/>
          </p:cNvSpPr>
          <p:nvPr/>
        </p:nvSpPr>
        <p:spPr bwMode="auto">
          <a:xfrm>
            <a:off x="1076325" y="135572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spcBef>
                <a:spcPct val="0"/>
              </a:spcBef>
              <a:buFontTx/>
              <a:buNone/>
            </a:pPr>
            <a:endParaRPr lang="en-US" altLang="en-US">
              <a:solidFill>
                <a:srgbClr val="003366"/>
              </a:solidFill>
              <a:latin typeface="Times" panose="02020603050405020304" pitchFamily="18" charset="0"/>
            </a:endParaRPr>
          </a:p>
        </p:txBody>
      </p:sp>
      <p:pic>
        <p:nvPicPr>
          <p:cNvPr id="17413"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85738"/>
            <a:ext cx="25908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213001596"/>
      </p:ext>
    </p:extLst>
  </p:cSld>
  <p:clrMapOvr>
    <a:masterClrMapping/>
  </p:clrMapOvr>
  <p:transition advClick="0"/>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381000" y="1828800"/>
            <a:ext cx="2822848" cy="4267200"/>
          </a:xfrm>
          <a:noFill/>
          <a:extLst>
            <a:ext uri="{91240B29-F687-4F45-9708-019B960494DF}">
              <a14:hiddenLine xmlns:a14="http://schemas.microsoft.com/office/drawing/2010/main" w="12700">
                <a:solidFill>
                  <a:schemeClr val="tx1"/>
                </a:solidFill>
                <a:miter lim="800000"/>
                <a:headEnd/>
                <a:tailEnd/>
              </a14:hiddenLine>
            </a:ext>
          </a:extLst>
        </p:spPr>
        <p:txBody>
          <a:bodyPr/>
          <a:lstStyle/>
          <a:p>
            <a:r>
              <a:rPr lang="en-US" dirty="0"/>
              <a:t>Discussion</a:t>
            </a:r>
            <a:br>
              <a:rPr lang="en-US" dirty="0"/>
            </a:br>
            <a:r>
              <a:rPr lang="en-US" dirty="0"/>
              <a:t/>
            </a:r>
            <a:br>
              <a:rPr lang="en-US" dirty="0"/>
            </a:br>
            <a:r>
              <a:rPr lang="en-US" dirty="0"/>
              <a:t>Points</a:t>
            </a:r>
            <a:endParaRPr lang="en-GB" altLang="en-US" dirty="0"/>
          </a:p>
        </p:txBody>
      </p:sp>
      <p:sp>
        <p:nvSpPr>
          <p:cNvPr id="17411" name="Rectangle 3"/>
          <p:cNvSpPr>
            <a:spLocks noGrp="1" noChangeArrowheads="1"/>
          </p:cNvSpPr>
          <p:nvPr>
            <p:ph type="body" idx="1"/>
          </p:nvPr>
        </p:nvSpPr>
        <p:spPr>
          <a:xfrm>
            <a:off x="3203848" y="1828800"/>
            <a:ext cx="5711552" cy="4768552"/>
          </a:xfrm>
          <a:extLst>
            <a:ext uri="{91240B29-F687-4F45-9708-019B960494DF}">
              <a14:hiddenLine xmlns:a14="http://schemas.microsoft.com/office/drawing/2010/main" w="12700">
                <a:solidFill>
                  <a:schemeClr val="tx1"/>
                </a:solidFill>
                <a:miter lim="800000"/>
                <a:headEnd/>
                <a:tailEnd/>
              </a14:hiddenLine>
            </a:ext>
          </a:extLst>
        </p:spPr>
        <p:txBody>
          <a:bodyPr/>
          <a:lstStyle/>
          <a:p>
            <a:r>
              <a:rPr lang="en-US" dirty="0"/>
              <a:t>What challenges have you experienced around accessibility?</a:t>
            </a:r>
          </a:p>
          <a:p>
            <a:endParaRPr lang="en-US" dirty="0"/>
          </a:p>
          <a:p>
            <a:r>
              <a:rPr lang="en-US" dirty="0"/>
              <a:t>In the light of today’s discussion what can you do better?</a:t>
            </a:r>
          </a:p>
          <a:p>
            <a:endParaRPr lang="en-US" dirty="0"/>
          </a:p>
          <a:p>
            <a:r>
              <a:rPr lang="en-US" dirty="0"/>
              <a:t>For the Chief Execs, how will  you support </a:t>
            </a:r>
            <a:r>
              <a:rPr lang="en-US" dirty="0" smtClean="0"/>
              <a:t>candidates / elected </a:t>
            </a:r>
            <a:r>
              <a:rPr lang="en-US" dirty="0"/>
              <a:t>members with disabilities? </a:t>
            </a:r>
          </a:p>
        </p:txBody>
      </p:sp>
      <p:sp>
        <p:nvSpPr>
          <p:cNvPr id="17412" name="Rectangle 4"/>
          <p:cNvSpPr>
            <a:spLocks noChangeArrowheads="1"/>
          </p:cNvSpPr>
          <p:nvPr/>
        </p:nvSpPr>
        <p:spPr bwMode="auto">
          <a:xfrm>
            <a:off x="1076325" y="135572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spcBef>
                <a:spcPct val="0"/>
              </a:spcBef>
              <a:buFontTx/>
              <a:buNone/>
            </a:pPr>
            <a:endParaRPr lang="en-US" altLang="en-US">
              <a:solidFill>
                <a:srgbClr val="003366"/>
              </a:solidFill>
              <a:latin typeface="Times" panose="02020603050405020304" pitchFamily="18" charset="0"/>
            </a:endParaRPr>
          </a:p>
        </p:txBody>
      </p:sp>
      <p:pic>
        <p:nvPicPr>
          <p:cNvPr id="17413"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85738"/>
            <a:ext cx="25908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4101283901"/>
      </p:ext>
    </p:extLst>
  </p:cSld>
  <p:clrMapOvr>
    <a:masterClrMapping/>
  </p:clrMapOvr>
  <p:transition advClick="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noFill/>
          <a:extLst>
            <a:ext uri="{91240B29-F687-4F45-9708-019B960494DF}">
              <a14:hiddenLine xmlns:a14="http://schemas.microsoft.com/office/drawing/2010/main" w="12700">
                <a:solidFill>
                  <a:schemeClr val="tx1"/>
                </a:solidFill>
                <a:miter lim="800000"/>
                <a:headEnd/>
                <a:tailEnd/>
              </a14:hiddenLine>
            </a:ext>
          </a:extLst>
        </p:spPr>
        <p:txBody>
          <a:bodyPr/>
          <a:lstStyle/>
          <a:p>
            <a:pPr eaLnBrk="1" hangingPunct="1"/>
            <a:r>
              <a:rPr lang="en-GB" altLang="en-US" dirty="0"/>
              <a:t>Commission’s duty to report on accessibility issues</a:t>
            </a:r>
          </a:p>
        </p:txBody>
      </p:sp>
      <p:sp>
        <p:nvSpPr>
          <p:cNvPr id="17411" name="Rectangle 3"/>
          <p:cNvSpPr>
            <a:spLocks noGrp="1" noChangeArrowheads="1"/>
          </p:cNvSpPr>
          <p:nvPr>
            <p:ph type="body" idx="1"/>
          </p:nvPr>
        </p:nvSpPr>
        <p:spPr>
          <a:extLst>
            <a:ext uri="{91240B29-F687-4F45-9708-019B960494DF}">
              <a14:hiddenLine xmlns:a14="http://schemas.microsoft.com/office/drawing/2010/main" w="12700">
                <a:solidFill>
                  <a:schemeClr val="tx1"/>
                </a:solidFill>
                <a:miter lim="800000"/>
                <a:headEnd/>
                <a:tailEnd/>
              </a14:hiddenLine>
            </a:ext>
          </a:extLst>
        </p:spPr>
        <p:txBody>
          <a:bodyPr/>
          <a:lstStyle/>
          <a:p>
            <a:r>
              <a:rPr lang="en-GB" altLang="en-US" dirty="0"/>
              <a:t>The Commission now has a statutory duty to include in it’s reports on devolved elections, “</a:t>
            </a:r>
            <a:r>
              <a:rPr lang="en-US" i="1" dirty="0"/>
              <a:t>a description of the steps taken by returning officers to assist disabled persons (within the meaning of section 6(2) of the Equality Act 2010) to vote at the election</a:t>
            </a:r>
            <a:r>
              <a:rPr lang="en-US" dirty="0"/>
              <a:t>”.</a:t>
            </a:r>
          </a:p>
          <a:p>
            <a:endParaRPr lang="en-US" altLang="en-US" dirty="0"/>
          </a:p>
          <a:p>
            <a:r>
              <a:rPr lang="en-GB" altLang="en-US" dirty="0"/>
              <a:t>We gathered in information from ROs after the May 2021 Scottish Parliament election and referenced our findings in our post election report.</a:t>
            </a:r>
          </a:p>
        </p:txBody>
      </p:sp>
      <p:sp>
        <p:nvSpPr>
          <p:cNvPr id="17412" name="Rectangle 4"/>
          <p:cNvSpPr>
            <a:spLocks noChangeArrowheads="1"/>
          </p:cNvSpPr>
          <p:nvPr/>
        </p:nvSpPr>
        <p:spPr bwMode="auto">
          <a:xfrm>
            <a:off x="1076325" y="135572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spcBef>
                <a:spcPct val="0"/>
              </a:spcBef>
              <a:buFontTx/>
              <a:buNone/>
            </a:pPr>
            <a:endParaRPr lang="en-US" altLang="en-US">
              <a:solidFill>
                <a:srgbClr val="003366"/>
              </a:solidFill>
              <a:latin typeface="Times" panose="02020603050405020304" pitchFamily="18" charset="0"/>
            </a:endParaRPr>
          </a:p>
        </p:txBody>
      </p:sp>
      <p:pic>
        <p:nvPicPr>
          <p:cNvPr id="17413"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85738"/>
            <a:ext cx="25908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110852862"/>
      </p:ext>
    </p:extLst>
  </p:cSld>
  <p:clrMapOvr>
    <a:masterClrMapping/>
  </p:clrMapOvr>
  <p:transition advClick="0"/>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noFill/>
          <a:extLst>
            <a:ext uri="{91240B29-F687-4F45-9708-019B960494DF}">
              <a14:hiddenLine xmlns:a14="http://schemas.microsoft.com/office/drawing/2010/main" w="12700">
                <a:solidFill>
                  <a:schemeClr val="tx1"/>
                </a:solidFill>
                <a:miter lim="800000"/>
                <a:headEnd/>
                <a:tailEnd/>
              </a14:hiddenLine>
            </a:ext>
          </a:extLst>
        </p:spPr>
        <p:txBody>
          <a:bodyPr/>
          <a:lstStyle/>
          <a:p>
            <a:pPr eaLnBrk="1" hangingPunct="1"/>
            <a:r>
              <a:rPr lang="en-GB" altLang="en-US" dirty="0"/>
              <a:t>Our research </a:t>
            </a:r>
          </a:p>
        </p:txBody>
      </p:sp>
      <p:sp>
        <p:nvSpPr>
          <p:cNvPr id="17412" name="Rectangle 4"/>
          <p:cNvSpPr>
            <a:spLocks noChangeArrowheads="1"/>
          </p:cNvSpPr>
          <p:nvPr/>
        </p:nvSpPr>
        <p:spPr bwMode="auto">
          <a:xfrm>
            <a:off x="1076325" y="135572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spcBef>
                <a:spcPct val="0"/>
              </a:spcBef>
              <a:buFontTx/>
              <a:buNone/>
            </a:pPr>
            <a:endParaRPr lang="en-US" altLang="en-US">
              <a:solidFill>
                <a:srgbClr val="003366"/>
              </a:solidFill>
              <a:latin typeface="Times" panose="02020603050405020304" pitchFamily="18" charset="0"/>
            </a:endParaRPr>
          </a:p>
        </p:txBody>
      </p:sp>
      <p:pic>
        <p:nvPicPr>
          <p:cNvPr id="17413"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85738"/>
            <a:ext cx="25908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 Placeholder 1"/>
          <p:cNvSpPr>
            <a:spLocks noGrp="1" noChangeArrowheads="1"/>
          </p:cNvSpPr>
          <p:nvPr>
            <p:ph type="body" idx="1"/>
          </p:nvPr>
        </p:nvSpPr>
        <p:spPr bwMode="auto">
          <a:xfrm>
            <a:off x="2897189" y="1824638"/>
            <a:ext cx="5995292" cy="3484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15870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a:ln>
                  <a:noFill/>
                </a:ln>
                <a:solidFill>
                  <a:srgbClr val="003057"/>
                </a:solidFill>
                <a:effectLst/>
                <a:latin typeface="+mn-lt"/>
              </a:rPr>
              <a:t>We asked ROs to tell us about: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b="0" i="0" u="none" strike="noStrike" cap="none" normalizeH="0" baseline="0" dirty="0">
              <a:ln>
                <a:noFill/>
              </a:ln>
              <a:solidFill>
                <a:schemeClr val="tx1"/>
              </a:solidFill>
              <a:effectLst/>
              <a:latin typeface="+mn-lt"/>
            </a:endParaRPr>
          </a:p>
          <a:p>
            <a:r>
              <a:rPr lang="en-US" altLang="en-US" dirty="0">
                <a:solidFill>
                  <a:srgbClr val="003057"/>
                </a:solidFill>
                <a:latin typeface="+mn-lt"/>
              </a:rPr>
              <a:t>P</a:t>
            </a:r>
            <a:r>
              <a:rPr kumimoji="0" lang="en-US" altLang="en-US" b="0" i="0" u="none" strike="noStrike" cap="none" normalizeH="0" baseline="0" dirty="0">
                <a:ln>
                  <a:noFill/>
                </a:ln>
                <a:solidFill>
                  <a:srgbClr val="003057"/>
                </a:solidFill>
                <a:effectLst/>
                <a:latin typeface="+mn-lt"/>
              </a:rPr>
              <a:t>rovisions within the polling places and for postal voting to support disabled voters </a:t>
            </a:r>
          </a:p>
          <a:p>
            <a:r>
              <a:rPr lang="en-US" altLang="en-US" dirty="0">
                <a:solidFill>
                  <a:srgbClr val="003057"/>
                </a:solidFill>
                <a:latin typeface="+mn-lt"/>
              </a:rPr>
              <a:t>T</a:t>
            </a:r>
            <a:r>
              <a:rPr kumimoji="0" lang="en-US" altLang="en-US" b="0" i="0" u="none" strike="noStrike" cap="none" normalizeH="0" baseline="0" dirty="0">
                <a:ln>
                  <a:noFill/>
                </a:ln>
                <a:solidFill>
                  <a:srgbClr val="003057"/>
                </a:solidFill>
                <a:effectLst/>
                <a:latin typeface="+mn-lt"/>
              </a:rPr>
              <a:t>raining of polling station staff </a:t>
            </a:r>
          </a:p>
          <a:p>
            <a:r>
              <a:rPr lang="en-US" altLang="en-US" dirty="0">
                <a:solidFill>
                  <a:srgbClr val="003057"/>
                </a:solidFill>
                <a:latin typeface="+mn-lt"/>
              </a:rPr>
              <a:t>O</a:t>
            </a:r>
            <a:r>
              <a:rPr kumimoji="0" lang="en-US" altLang="en-US" b="0" i="0" u="none" strike="noStrike" cap="none" normalizeH="0" baseline="0" dirty="0">
                <a:ln>
                  <a:noFill/>
                </a:ln>
                <a:solidFill>
                  <a:srgbClr val="003057"/>
                </a:solidFill>
                <a:effectLst/>
                <a:latin typeface="+mn-lt"/>
              </a:rPr>
              <a:t>utreach work with disability groups </a:t>
            </a:r>
          </a:p>
          <a:p>
            <a:r>
              <a:rPr kumimoji="0" lang="en-US" altLang="en-US" b="0" i="0" u="none" strike="noStrike" cap="none" normalizeH="0" baseline="0" dirty="0">
                <a:ln>
                  <a:noFill/>
                </a:ln>
                <a:solidFill>
                  <a:srgbClr val="003057"/>
                </a:solidFill>
                <a:effectLst/>
                <a:latin typeface="+mn-lt"/>
              </a:rPr>
              <a:t>Any other steps they took to support disabled voters </a:t>
            </a: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b="0" i="0" u="none" strike="noStrike" cap="none" normalizeH="0" baseline="0" dirty="0">
              <a:ln>
                <a:noFill/>
              </a:ln>
              <a:solidFill>
                <a:srgbClr val="003057"/>
              </a:solidFill>
              <a:effectLst/>
              <a:latin typeface="+mn-lt"/>
            </a:endParaRPr>
          </a:p>
        </p:txBody>
      </p:sp>
    </p:spTree>
    <p:extLst>
      <p:ext uri="{BB962C8B-B14F-4D97-AF65-F5344CB8AC3E}">
        <p14:creationId xmlns:p14="http://schemas.microsoft.com/office/powerpoint/2010/main" val="1004288502"/>
      </p:ext>
    </p:extLst>
  </p:cSld>
  <p:clrMapOvr>
    <a:masterClrMapping/>
  </p:clrMapOvr>
  <p:transition advClick="0"/>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noFill/>
          <a:extLst>
            <a:ext uri="{91240B29-F687-4F45-9708-019B960494DF}">
              <a14:hiddenLine xmlns:a14="http://schemas.microsoft.com/office/drawing/2010/main" w="12700">
                <a:solidFill>
                  <a:schemeClr val="tx1"/>
                </a:solidFill>
                <a:miter lim="800000"/>
                <a:headEnd/>
                <a:tailEnd/>
              </a14:hiddenLine>
            </a:ext>
          </a:extLst>
        </p:spPr>
        <p:txBody>
          <a:bodyPr/>
          <a:lstStyle/>
          <a:p>
            <a:pPr eaLnBrk="1" hangingPunct="1"/>
            <a:r>
              <a:rPr lang="en-GB" altLang="en-US" dirty="0"/>
              <a:t>Our research </a:t>
            </a:r>
          </a:p>
        </p:txBody>
      </p:sp>
      <p:sp>
        <p:nvSpPr>
          <p:cNvPr id="17412" name="Rectangle 4"/>
          <p:cNvSpPr>
            <a:spLocks noChangeArrowheads="1"/>
          </p:cNvSpPr>
          <p:nvPr/>
        </p:nvSpPr>
        <p:spPr bwMode="auto">
          <a:xfrm>
            <a:off x="1076325" y="135572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spcBef>
                <a:spcPct val="0"/>
              </a:spcBef>
              <a:buFontTx/>
              <a:buNone/>
            </a:pPr>
            <a:endParaRPr lang="en-US" altLang="en-US">
              <a:solidFill>
                <a:srgbClr val="003366"/>
              </a:solidFill>
              <a:latin typeface="Times" panose="02020603050405020304" pitchFamily="18" charset="0"/>
            </a:endParaRPr>
          </a:p>
        </p:txBody>
      </p:sp>
      <p:pic>
        <p:nvPicPr>
          <p:cNvPr id="17413"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85738"/>
            <a:ext cx="25908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ext Placeholder 1"/>
          <p:cNvSpPr>
            <a:spLocks noGrp="1" noChangeArrowheads="1"/>
          </p:cNvSpPr>
          <p:nvPr>
            <p:ph type="body" idx="1"/>
          </p:nvPr>
        </p:nvSpPr>
        <p:spPr bwMode="auto">
          <a:xfrm>
            <a:off x="2897189" y="1824638"/>
            <a:ext cx="5995292" cy="3484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0" tIns="0" rIns="0" bIns="15870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lvl="0" indent="0">
              <a:buNone/>
            </a:pPr>
            <a:r>
              <a:rPr lang="en-US" altLang="en-US" dirty="0">
                <a:solidFill>
                  <a:srgbClr val="003057"/>
                </a:solidFill>
              </a:rPr>
              <a:t>We also considered,</a:t>
            </a:r>
          </a:p>
          <a:p>
            <a:pPr marL="0" lvl="0" indent="0">
              <a:buNone/>
            </a:pPr>
            <a:endParaRPr lang="en-US" altLang="en-US" dirty="0">
              <a:solidFill>
                <a:srgbClr val="003057"/>
              </a:solidFill>
            </a:endParaRPr>
          </a:p>
          <a:p>
            <a:r>
              <a:rPr lang="en-US" altLang="en-US" dirty="0">
                <a:solidFill>
                  <a:srgbClr val="003057"/>
                </a:solidFill>
              </a:rPr>
              <a:t>Views of disabled voters who responded to our public opinion research; </a:t>
            </a:r>
          </a:p>
          <a:p>
            <a:r>
              <a:rPr lang="en-US" altLang="en-US" dirty="0">
                <a:solidFill>
                  <a:srgbClr val="003057"/>
                </a:solidFill>
              </a:rPr>
              <a:t>Evidence gathered by disability </a:t>
            </a:r>
            <a:r>
              <a:rPr lang="en-US" altLang="en-US" dirty="0" err="1">
                <a:solidFill>
                  <a:srgbClr val="003057"/>
                </a:solidFill>
              </a:rPr>
              <a:t>organisations</a:t>
            </a:r>
            <a:r>
              <a:rPr lang="en-US" altLang="en-US" dirty="0">
                <a:solidFill>
                  <a:srgbClr val="003057"/>
                </a:solidFill>
              </a:rPr>
              <a:t>; and </a:t>
            </a:r>
          </a:p>
          <a:p>
            <a:r>
              <a:rPr lang="en-US" altLang="en-US" dirty="0">
                <a:solidFill>
                  <a:srgbClr val="003057"/>
                </a:solidFill>
              </a:rPr>
              <a:t>Feedback from people who had worked at polling stations.</a:t>
            </a:r>
          </a:p>
          <a:p>
            <a:pPr marL="0" indent="0">
              <a:buNone/>
            </a:pPr>
            <a:endParaRPr kumimoji="0" lang="en-US" altLang="en-US" b="0" i="0" u="none" strike="noStrike" cap="none" normalizeH="0" baseline="0" dirty="0">
              <a:ln>
                <a:noFill/>
              </a:ln>
              <a:solidFill>
                <a:srgbClr val="003057"/>
              </a:solidFill>
              <a:effectLst/>
              <a:latin typeface="+mn-lt"/>
            </a:endParaRPr>
          </a:p>
        </p:txBody>
      </p:sp>
    </p:spTree>
    <p:extLst>
      <p:ext uri="{BB962C8B-B14F-4D97-AF65-F5344CB8AC3E}">
        <p14:creationId xmlns:p14="http://schemas.microsoft.com/office/powerpoint/2010/main" val="1783798820"/>
      </p:ext>
    </p:extLst>
  </p:cSld>
  <p:clrMapOvr>
    <a:masterClrMapping/>
  </p:clrMapOvr>
  <p:transition advClick="0"/>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noFill/>
          <a:extLst>
            <a:ext uri="{91240B29-F687-4F45-9708-019B960494DF}">
              <a14:hiddenLine xmlns:a14="http://schemas.microsoft.com/office/drawing/2010/main" w="12700">
                <a:solidFill>
                  <a:schemeClr val="tx1"/>
                </a:solidFill>
                <a:miter lim="800000"/>
                <a:headEnd/>
                <a:tailEnd/>
              </a14:hiddenLine>
            </a:ext>
          </a:extLst>
        </p:spPr>
        <p:txBody>
          <a:bodyPr/>
          <a:lstStyle/>
          <a:p>
            <a:pPr eaLnBrk="1" hangingPunct="1"/>
            <a:r>
              <a:rPr lang="en-GB" altLang="en-US" dirty="0"/>
              <a:t>What must ROs provide in stations?</a:t>
            </a:r>
          </a:p>
        </p:txBody>
      </p:sp>
      <p:sp>
        <p:nvSpPr>
          <p:cNvPr id="17411" name="Rectangle 3"/>
          <p:cNvSpPr>
            <a:spLocks noGrp="1" noChangeArrowheads="1"/>
          </p:cNvSpPr>
          <p:nvPr>
            <p:ph type="body" idx="1"/>
          </p:nvPr>
        </p:nvSpPr>
        <p:spPr>
          <a:xfrm>
            <a:off x="2971800" y="1828800"/>
            <a:ext cx="5943600" cy="4768552"/>
          </a:xfrm>
          <a:extLst>
            <a:ext uri="{91240B29-F687-4F45-9708-019B960494DF}">
              <a14:hiddenLine xmlns:a14="http://schemas.microsoft.com/office/drawing/2010/main" w="12700">
                <a:solidFill>
                  <a:schemeClr val="tx1"/>
                </a:solidFill>
                <a:miter lim="800000"/>
                <a:headEnd/>
                <a:tailEnd/>
              </a14:hiddenLine>
            </a:ext>
          </a:extLst>
        </p:spPr>
        <p:txBody>
          <a:bodyPr/>
          <a:lstStyle/>
          <a:p>
            <a:pPr marL="0" indent="0">
              <a:buNone/>
            </a:pPr>
            <a:r>
              <a:rPr lang="en-US" sz="2300" dirty="0"/>
              <a:t>Returning Officers are required by law to put in place a range of measures to support disabled voters. These include:</a:t>
            </a:r>
          </a:p>
          <a:p>
            <a:r>
              <a:rPr lang="en-US" sz="2300" dirty="0"/>
              <a:t>Large print sample ballot papers, both handheld and for display</a:t>
            </a:r>
          </a:p>
          <a:p>
            <a:r>
              <a:rPr lang="en-US" sz="2300" dirty="0"/>
              <a:t>Tactile template voting device (TVD) for blind and visually impaired voters</a:t>
            </a:r>
          </a:p>
          <a:p>
            <a:r>
              <a:rPr lang="en-US" sz="2300" dirty="0"/>
              <a:t>Assistance to disabled voters in marking their ballot paper for them where requested </a:t>
            </a:r>
          </a:p>
          <a:p>
            <a:r>
              <a:rPr lang="en-US" sz="2300" dirty="0"/>
              <a:t>large print versions of postal voting pack contents on request and helpline numbers for postal voters requiring assistance</a:t>
            </a:r>
          </a:p>
        </p:txBody>
      </p:sp>
      <p:sp>
        <p:nvSpPr>
          <p:cNvPr id="17412" name="Rectangle 4"/>
          <p:cNvSpPr>
            <a:spLocks noChangeArrowheads="1"/>
          </p:cNvSpPr>
          <p:nvPr/>
        </p:nvSpPr>
        <p:spPr bwMode="auto">
          <a:xfrm>
            <a:off x="1076325" y="135572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spcBef>
                <a:spcPct val="0"/>
              </a:spcBef>
              <a:buFontTx/>
              <a:buNone/>
            </a:pPr>
            <a:endParaRPr lang="en-US" altLang="en-US">
              <a:solidFill>
                <a:srgbClr val="003366"/>
              </a:solidFill>
              <a:latin typeface="Times" panose="02020603050405020304" pitchFamily="18" charset="0"/>
            </a:endParaRPr>
          </a:p>
        </p:txBody>
      </p:sp>
      <p:pic>
        <p:nvPicPr>
          <p:cNvPr id="17413"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85738"/>
            <a:ext cx="25908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80243520"/>
      </p:ext>
    </p:extLst>
  </p:cSld>
  <p:clrMapOvr>
    <a:masterClrMapping/>
  </p:clrMapOvr>
  <p:transition advClick="0"/>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noFill/>
          <a:extLst>
            <a:ext uri="{91240B29-F687-4F45-9708-019B960494DF}">
              <a14:hiddenLine xmlns:a14="http://schemas.microsoft.com/office/drawing/2010/main" w="12700">
                <a:solidFill>
                  <a:schemeClr val="tx1"/>
                </a:solidFill>
                <a:miter lim="800000"/>
                <a:headEnd/>
                <a:tailEnd/>
              </a14:hiddenLine>
            </a:ext>
          </a:extLst>
        </p:spPr>
        <p:txBody>
          <a:bodyPr/>
          <a:lstStyle/>
          <a:p>
            <a:pPr eaLnBrk="1" hangingPunct="1"/>
            <a:r>
              <a:rPr lang="en-GB" altLang="en-US" dirty="0"/>
              <a:t>Polling places and stations</a:t>
            </a:r>
          </a:p>
        </p:txBody>
      </p:sp>
      <p:sp>
        <p:nvSpPr>
          <p:cNvPr id="17411" name="Rectangle 3"/>
          <p:cNvSpPr>
            <a:spLocks noGrp="1" noChangeArrowheads="1"/>
          </p:cNvSpPr>
          <p:nvPr>
            <p:ph type="body" idx="1"/>
          </p:nvPr>
        </p:nvSpPr>
        <p:spPr>
          <a:xfrm>
            <a:off x="2971800" y="1828800"/>
            <a:ext cx="5943600" cy="4768552"/>
          </a:xfrm>
          <a:extLst>
            <a:ext uri="{91240B29-F687-4F45-9708-019B960494DF}">
              <a14:hiddenLine xmlns:a14="http://schemas.microsoft.com/office/drawing/2010/main" w="12700">
                <a:solidFill>
                  <a:schemeClr val="tx1"/>
                </a:solidFill>
                <a:miter lim="800000"/>
                <a:headEnd/>
                <a:tailEnd/>
              </a14:hiddenLine>
            </a:ext>
          </a:extLst>
        </p:spPr>
        <p:txBody>
          <a:bodyPr/>
          <a:lstStyle/>
          <a:p>
            <a:r>
              <a:rPr lang="en-US" sz="2300" dirty="0"/>
              <a:t>Local authorities must seek to ensure that so far as is reasonable and practicable every polling place for which it is responsible is accessible to electors who are disabled; </a:t>
            </a:r>
          </a:p>
          <a:p>
            <a:r>
              <a:rPr lang="en-US" sz="2300" dirty="0"/>
              <a:t>Local authorities must have regard to the accessibility to disabled persons of potential polling stations in any place which it is considering designating as a polling place or the designation of which as a polling place it is reviewing;</a:t>
            </a:r>
          </a:p>
        </p:txBody>
      </p:sp>
      <p:sp>
        <p:nvSpPr>
          <p:cNvPr id="17412" name="Rectangle 4"/>
          <p:cNvSpPr>
            <a:spLocks noChangeArrowheads="1"/>
          </p:cNvSpPr>
          <p:nvPr/>
        </p:nvSpPr>
        <p:spPr bwMode="auto">
          <a:xfrm>
            <a:off x="1076325" y="135572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spcBef>
                <a:spcPct val="0"/>
              </a:spcBef>
              <a:buFontTx/>
              <a:buNone/>
            </a:pPr>
            <a:endParaRPr lang="en-US" altLang="en-US">
              <a:solidFill>
                <a:srgbClr val="003366"/>
              </a:solidFill>
              <a:latin typeface="Times" panose="02020603050405020304" pitchFamily="18" charset="0"/>
            </a:endParaRPr>
          </a:p>
        </p:txBody>
      </p:sp>
      <p:pic>
        <p:nvPicPr>
          <p:cNvPr id="17413"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85738"/>
            <a:ext cx="25908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71552627"/>
      </p:ext>
    </p:extLst>
  </p:cSld>
  <p:clrMapOvr>
    <a:masterClrMapping/>
  </p:clrMapOvr>
  <p:transition advClick="0"/>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noFill/>
          <a:extLst>
            <a:ext uri="{91240B29-F687-4F45-9708-019B960494DF}">
              <a14:hiddenLine xmlns:a14="http://schemas.microsoft.com/office/drawing/2010/main" w="12700">
                <a:solidFill>
                  <a:schemeClr val="tx1"/>
                </a:solidFill>
                <a:miter lim="800000"/>
                <a:headEnd/>
                <a:tailEnd/>
              </a14:hiddenLine>
            </a:ext>
          </a:extLst>
        </p:spPr>
        <p:txBody>
          <a:bodyPr/>
          <a:lstStyle/>
          <a:p>
            <a:pPr eaLnBrk="1" hangingPunct="1"/>
            <a:r>
              <a:rPr lang="en-GB" altLang="en-US" dirty="0"/>
              <a:t>Other measures taken by ROs and Councils?</a:t>
            </a:r>
          </a:p>
        </p:txBody>
      </p:sp>
      <p:sp>
        <p:nvSpPr>
          <p:cNvPr id="17411" name="Rectangle 3"/>
          <p:cNvSpPr>
            <a:spLocks noGrp="1" noChangeArrowheads="1"/>
          </p:cNvSpPr>
          <p:nvPr>
            <p:ph type="body" idx="1"/>
          </p:nvPr>
        </p:nvSpPr>
        <p:spPr>
          <a:xfrm>
            <a:off x="2971800" y="1828800"/>
            <a:ext cx="5943600" cy="4768552"/>
          </a:xfrm>
          <a:extLst>
            <a:ext uri="{91240B29-F687-4F45-9708-019B960494DF}">
              <a14:hiddenLine xmlns:a14="http://schemas.microsoft.com/office/drawing/2010/main" w="12700">
                <a:solidFill>
                  <a:schemeClr val="tx1"/>
                </a:solidFill>
                <a:miter lim="800000"/>
                <a:headEnd/>
                <a:tailEnd/>
              </a14:hiddenLine>
            </a:ext>
          </a:extLst>
        </p:spPr>
        <p:txBody>
          <a:bodyPr/>
          <a:lstStyle/>
          <a:p>
            <a:pPr marL="0" indent="0">
              <a:buNone/>
            </a:pPr>
            <a:r>
              <a:rPr lang="en-US" sz="2300" dirty="0"/>
              <a:t>Our research has also shown us many examples of Returning Officers provided additional support beyond that prescribed in law, such as: </a:t>
            </a:r>
          </a:p>
          <a:p>
            <a:r>
              <a:rPr lang="en-US" sz="2300" dirty="0"/>
              <a:t>magnifying glasses / sheets</a:t>
            </a:r>
          </a:p>
          <a:p>
            <a:r>
              <a:rPr lang="en-US" sz="2300" dirty="0"/>
              <a:t>induction loops</a:t>
            </a:r>
          </a:p>
          <a:p>
            <a:r>
              <a:rPr lang="en-US" sz="2300" dirty="0"/>
              <a:t>allowing voters to use their own aids such as electronic readers or phone magnifying devices</a:t>
            </a:r>
          </a:p>
          <a:p>
            <a:r>
              <a:rPr lang="en-US" sz="2300" dirty="0"/>
              <a:t>training contact </a:t>
            </a:r>
            <a:r>
              <a:rPr lang="en-US" sz="2300" dirty="0" err="1"/>
              <a:t>centre</a:t>
            </a:r>
            <a:r>
              <a:rPr lang="en-US" sz="2300" dirty="0"/>
              <a:t> staff to answer questions about accessibility of voting</a:t>
            </a:r>
          </a:p>
          <a:p>
            <a:r>
              <a:rPr lang="en-US" sz="2300" dirty="0"/>
              <a:t>providing additional seating in polling stations for those with mobility issues</a:t>
            </a:r>
          </a:p>
        </p:txBody>
      </p:sp>
      <p:sp>
        <p:nvSpPr>
          <p:cNvPr id="17412" name="Rectangle 4"/>
          <p:cNvSpPr>
            <a:spLocks noChangeArrowheads="1"/>
          </p:cNvSpPr>
          <p:nvPr/>
        </p:nvSpPr>
        <p:spPr bwMode="auto">
          <a:xfrm>
            <a:off x="1076325" y="135572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spcBef>
                <a:spcPct val="0"/>
              </a:spcBef>
              <a:buFontTx/>
              <a:buNone/>
            </a:pPr>
            <a:endParaRPr lang="en-US" altLang="en-US">
              <a:solidFill>
                <a:srgbClr val="003366"/>
              </a:solidFill>
              <a:latin typeface="Times" panose="02020603050405020304" pitchFamily="18" charset="0"/>
            </a:endParaRPr>
          </a:p>
        </p:txBody>
      </p:sp>
      <p:pic>
        <p:nvPicPr>
          <p:cNvPr id="17413"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85738"/>
            <a:ext cx="25908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876220383"/>
      </p:ext>
    </p:extLst>
  </p:cSld>
  <p:clrMapOvr>
    <a:masterClrMapping/>
  </p:clrMapOvr>
  <p:transition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noFill/>
          <a:extLst>
            <a:ext uri="{91240B29-F687-4F45-9708-019B960494DF}">
              <a14:hiddenLine xmlns:a14="http://schemas.microsoft.com/office/drawing/2010/main" w="12700">
                <a:solidFill>
                  <a:schemeClr val="tx1"/>
                </a:solidFill>
                <a:miter lim="800000"/>
                <a:headEnd/>
                <a:tailEnd/>
              </a14:hiddenLine>
            </a:ext>
          </a:extLst>
        </p:spPr>
        <p:txBody>
          <a:bodyPr/>
          <a:lstStyle/>
          <a:p>
            <a:r>
              <a:rPr lang="en-GB" altLang="en-US" dirty="0"/>
              <a:t>Other measures taken by ROs and Councils</a:t>
            </a:r>
          </a:p>
        </p:txBody>
      </p:sp>
      <p:sp>
        <p:nvSpPr>
          <p:cNvPr id="17411" name="Rectangle 3"/>
          <p:cNvSpPr>
            <a:spLocks noGrp="1" noChangeArrowheads="1"/>
          </p:cNvSpPr>
          <p:nvPr>
            <p:ph type="body" idx="1"/>
          </p:nvPr>
        </p:nvSpPr>
        <p:spPr>
          <a:xfrm>
            <a:off x="2971800" y="1828800"/>
            <a:ext cx="5943600" cy="4768552"/>
          </a:xfrm>
          <a:extLst>
            <a:ext uri="{91240B29-F687-4F45-9708-019B960494DF}">
              <a14:hiddenLine xmlns:a14="http://schemas.microsoft.com/office/drawing/2010/main" w="12700">
                <a:solidFill>
                  <a:schemeClr val="tx1"/>
                </a:solidFill>
                <a:miter lim="800000"/>
                <a:headEnd/>
                <a:tailEnd/>
              </a14:hiddenLine>
            </a:ext>
          </a:extLst>
        </p:spPr>
        <p:txBody>
          <a:bodyPr/>
          <a:lstStyle/>
          <a:p>
            <a:r>
              <a:rPr lang="en-US" dirty="0"/>
              <a:t>Local authorities also reported conducting Equality Impact Assessments ahead of the election to ensure that designated polling places were as accessible as possible. This included ensuring that there was provision for:</a:t>
            </a:r>
          </a:p>
          <a:p>
            <a:r>
              <a:rPr lang="en-US" dirty="0"/>
              <a:t>disabled parking</a:t>
            </a:r>
          </a:p>
          <a:p>
            <a:r>
              <a:rPr lang="en-US" dirty="0"/>
              <a:t>access ramps to the building, where necessary</a:t>
            </a:r>
          </a:p>
          <a:p>
            <a:r>
              <a:rPr lang="en-US" dirty="0"/>
              <a:t>low level ballot booths and ballot boxes</a:t>
            </a:r>
          </a:p>
        </p:txBody>
      </p:sp>
      <p:sp>
        <p:nvSpPr>
          <p:cNvPr id="17412" name="Rectangle 4"/>
          <p:cNvSpPr>
            <a:spLocks noChangeArrowheads="1"/>
          </p:cNvSpPr>
          <p:nvPr/>
        </p:nvSpPr>
        <p:spPr bwMode="auto">
          <a:xfrm>
            <a:off x="1076325" y="1355725"/>
            <a:ext cx="1841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lvl1pPr>
              <a:spcBef>
                <a:spcPct val="20000"/>
              </a:spcBef>
              <a:buChar char="•"/>
              <a:defRPr sz="2400">
                <a:solidFill>
                  <a:schemeClr val="tx1"/>
                </a:solidFill>
                <a:latin typeface="Arial" panose="020B0604020202020204" pitchFamily="34" charset="0"/>
              </a:defRPr>
            </a:lvl1pPr>
            <a:lvl2pPr marL="742950" indent="-285750">
              <a:spcBef>
                <a:spcPct val="20000"/>
              </a:spcBef>
              <a:buChar char="–"/>
              <a:defRPr sz="2200">
                <a:solidFill>
                  <a:schemeClr val="tx1"/>
                </a:solidFill>
                <a:latin typeface="Arial" panose="020B0604020202020204" pitchFamily="34" charset="0"/>
              </a:defRPr>
            </a:lvl2pPr>
            <a:lvl3pPr marL="1143000" indent="-228600">
              <a:spcBef>
                <a:spcPct val="20000"/>
              </a:spcBef>
              <a:buChar char="•"/>
              <a:defRPr sz="2000">
                <a:solidFill>
                  <a:schemeClr val="tx1"/>
                </a:solidFill>
                <a:latin typeface="Arial" panose="020B0604020202020204" pitchFamily="34" charset="0"/>
              </a:defRPr>
            </a:lvl3pPr>
            <a:lvl4pPr marL="1600200" indent="-228600">
              <a:spcBef>
                <a:spcPct val="20000"/>
              </a:spcBef>
              <a:buChar char="–"/>
              <a:defRPr>
                <a:solidFill>
                  <a:schemeClr val="tx1"/>
                </a:solidFill>
                <a:latin typeface="Arial" panose="020B0604020202020204" pitchFamily="34" charset="0"/>
              </a:defRPr>
            </a:lvl4pPr>
            <a:lvl5pPr marL="2057400" indent="-228600">
              <a:spcBef>
                <a:spcPct val="20000"/>
              </a:spcBef>
              <a:buChar char="»"/>
              <a:defRPr sz="16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16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16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16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1600">
                <a:solidFill>
                  <a:schemeClr val="tx1"/>
                </a:solidFill>
                <a:latin typeface="Arial" panose="020B0604020202020204" pitchFamily="34" charset="0"/>
              </a:defRPr>
            </a:lvl9pPr>
          </a:lstStyle>
          <a:p>
            <a:pPr>
              <a:spcBef>
                <a:spcPct val="0"/>
              </a:spcBef>
              <a:buFontTx/>
              <a:buNone/>
            </a:pPr>
            <a:endParaRPr lang="en-US" altLang="en-US">
              <a:solidFill>
                <a:srgbClr val="003366"/>
              </a:solidFill>
              <a:latin typeface="Times" panose="02020603050405020304" pitchFamily="18" charset="0"/>
            </a:endParaRPr>
          </a:p>
        </p:txBody>
      </p:sp>
      <p:pic>
        <p:nvPicPr>
          <p:cNvPr id="17413" name="Picture 2"/>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381000" y="185738"/>
            <a:ext cx="2590800" cy="1295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193639210"/>
      </p:ext>
    </p:extLst>
  </p:cSld>
  <p:clrMapOvr>
    <a:masterClrMapping/>
  </p:clrMapOvr>
  <p:transition advClick="0"/>
</p:sld>
</file>

<file path=ppt/theme/theme1.xml><?xml version="1.0" encoding="utf-8"?>
<a:theme xmlns:a="http://schemas.openxmlformats.org/drawingml/2006/main" name="EC_Powerpoint">
  <a:themeElements>
    <a:clrScheme name="Default Design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fontScheme name="Default Design">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altLang="en-US" sz="24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a:noFill/>
        </a:ln>
        <a:effectLst/>
        <a:extLst>
          <a:ext uri="{91240B29-F687-4F45-9708-019B960494DF}">
            <a14:hiddenLine xmlns:a14="http://schemas.microsoft.com/office/drawing/2010/main" w="9525" cap="flat" cmpd="sng" algn="ctr">
              <a:solidFill>
                <a:schemeClr val="tx1"/>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chemeClr val="bg2"/>
                </a:outerShdw>
              </a:effectLst>
            </a14:hiddenEffects>
          </a:ext>
        </a:extLst>
      </a:spPr>
      <a:bodyPr vert="horz" wrap="non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0"/>
          </a:spcBef>
          <a:spcAft>
            <a:spcPct val="0"/>
          </a:spcAft>
          <a:buClrTx/>
          <a:buSzTx/>
          <a:buFontTx/>
          <a:buNone/>
          <a:tabLst/>
          <a:defRPr kumimoji="0" lang="en-GB" altLang="en-US" sz="2400" b="0" i="0" u="none" strike="noStrike" cap="none" normalizeH="0" baseline="0" smtClean="0">
            <a:ln>
              <a:noFill/>
            </a:ln>
            <a:solidFill>
              <a:schemeClr val="tx1"/>
            </a:solidFill>
            <a:effectLst/>
            <a:latin typeface="Arial" charset="0"/>
          </a:defRPr>
        </a:defPPr>
      </a:lstStyle>
    </a:lnDef>
  </a:objectDefaults>
  <a:extraClrSchemeLst>
    <a:extraClrScheme>
      <a:clrScheme name="Default Design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clrMap bg1="dk2" tx1="lt1" bg2="dk1" tx2="lt2" accent1="accent1" accent2="accent2" accent3="accent3" accent4="accent4" accent5="accent5" accent6="accent6" hlink="hlink" folHlink="folHlink"/>
    </a:extraClrScheme>
    <a:extraClrScheme>
      <a:clrScheme name="Default Design 2">
        <a:dk1>
          <a:srgbClr val="003366"/>
        </a:dk1>
        <a:lt1>
          <a:srgbClr val="FFFFFF"/>
        </a:lt1>
        <a:dk2>
          <a:srgbClr val="0099CC"/>
        </a:dk2>
        <a:lt2>
          <a:srgbClr val="CCCCCC"/>
        </a:lt2>
        <a:accent1>
          <a:srgbClr val="0099CC"/>
        </a:accent1>
        <a:accent2>
          <a:srgbClr val="CC0066"/>
        </a:accent2>
        <a:accent3>
          <a:srgbClr val="FFFFFF"/>
        </a:accent3>
        <a:accent4>
          <a:srgbClr val="002A56"/>
        </a:accent4>
        <a:accent5>
          <a:srgbClr val="AACAE2"/>
        </a:accent5>
        <a:accent6>
          <a:srgbClr val="B9005C"/>
        </a:accent6>
        <a:hlink>
          <a:srgbClr val="333333"/>
        </a:hlink>
        <a:folHlink>
          <a:srgbClr val="0099CC"/>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Default Design 1">
    <a:dk1>
      <a:srgbClr val="CCCCCC"/>
    </a:dk1>
    <a:lt1>
      <a:srgbClr val="FFFFFF"/>
    </a:lt1>
    <a:dk2>
      <a:srgbClr val="003366"/>
    </a:dk2>
    <a:lt2>
      <a:srgbClr val="0099CC"/>
    </a:lt2>
    <a:accent1>
      <a:srgbClr val="0099CC"/>
    </a:accent1>
    <a:accent2>
      <a:srgbClr val="CC0066"/>
    </a:accent2>
    <a:accent3>
      <a:srgbClr val="AAADB8"/>
    </a:accent3>
    <a:accent4>
      <a:srgbClr val="DADADA"/>
    </a:accent4>
    <a:accent5>
      <a:srgbClr val="AACAE2"/>
    </a:accent5>
    <a:accent6>
      <a:srgbClr val="B9005C"/>
    </a:accent6>
    <a:hlink>
      <a:srgbClr val="333333"/>
    </a:hlink>
    <a:folHlink>
      <a:srgbClr val="0099CC"/>
    </a:folHlink>
  </a:clr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Word Document" ma:contentTypeID="0x010100DBF22B2F9E624BBA857B72BB0A0E43030047A170BF56D84028BBD1AE15D54364B9007364DFDBE94BE54599771DBE1E767953" ma:contentTypeVersion="628" ma:contentTypeDescription="Word Document Content Type" ma:contentTypeScope="" ma:versionID="fb8d67269a1e833168f4cad9d529ad9e">
  <xsd:schema xmlns:xsd="http://www.w3.org/2001/XMLSchema" xmlns:xs="http://www.w3.org/2001/XMLSchema" xmlns:p="http://schemas.microsoft.com/office/2006/metadata/properties" xmlns:ns2="baee7444-1920-4882-a7e4-354e0bb124a7" xmlns:ns3="bc90169a-923b-41ac-982e-76cb1e36c5ab" xmlns:ns4="9c5b7532-e3ca-476b-a7af-f7cb57a9bce5" xmlns:ns5="e67714ae-5cca-4d80-a049-b4b1f0ec46d0" xmlns:ns6="59f2ac4d-bc1b-4a76-93f7-e962465fc57b" targetNamespace="http://schemas.microsoft.com/office/2006/metadata/properties" ma:root="true" ma:fieldsID="e370bb679c441f25ac2a30ee70b1e576" ns2:_="" ns3:_="" ns4:_="" ns5:_="" ns6:_="">
    <xsd:import namespace="baee7444-1920-4882-a7e4-354e0bb124a7"/>
    <xsd:import namespace="bc90169a-923b-41ac-982e-76cb1e36c5ab"/>
    <xsd:import namespace="9c5b7532-e3ca-476b-a7af-f7cb57a9bce5"/>
    <xsd:import namespace="e67714ae-5cca-4d80-a049-b4b1f0ec46d0"/>
    <xsd:import namespace="59f2ac4d-bc1b-4a76-93f7-e962465fc57b"/>
    <xsd:element name="properties">
      <xsd:complexType>
        <xsd:sequence>
          <xsd:element name="documentManagement">
            <xsd:complexType>
              <xsd:all>
                <xsd:element ref="ns3:Owner" minOccurs="0"/>
                <xsd:element ref="ns4:Retention"/>
                <xsd:element ref="ns4:ArticleName" minOccurs="0"/>
                <xsd:element ref="ns5:TaxCatchAllLabel" minOccurs="0"/>
                <xsd:element ref="ns2:k8d136f7c151492e9a8c9a3ff7eb0306" minOccurs="0"/>
                <xsd:element ref="ns2:b9ca678d06974d1b9a589aa70f41520a" minOccurs="0"/>
                <xsd:element ref="ns2:o4f6c70134b64a99b8a9c18b6cabc6d3" minOccurs="0"/>
                <xsd:element ref="ns2:j4f12893337a4eac9e2d2c696f543b80" minOccurs="0"/>
                <xsd:element ref="ns2:b78556a5ab004a83993a9660bce6152c" minOccurs="0"/>
                <xsd:element ref="ns5:TaxCatchAll" minOccurs="0"/>
                <xsd:element ref="ns2:j5093c87c62f4e2ea96105d295eed61a" minOccurs="0"/>
                <xsd:element ref="ns6:_dlc_DocId" minOccurs="0"/>
                <xsd:element ref="ns6:_dlc_DocIdUrl" minOccurs="0"/>
                <xsd:element ref="ns6:_dlc_DocIdPersistId"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aee7444-1920-4882-a7e4-354e0bb124a7" elementFormDefault="qualified">
    <xsd:import namespace="http://schemas.microsoft.com/office/2006/documentManagement/types"/>
    <xsd:import namespace="http://schemas.microsoft.com/office/infopath/2007/PartnerControls"/>
    <xsd:element name="k8d136f7c151492e9a8c9a3ff7eb0306" ma:index="13" ma:taxonomy="true" ma:internalName="k8d136f7c151492e9a8c9a3ff7eb0306" ma:taxonomyFieldName="ECSubject" ma:displayName="ECSubject" ma:default="" ma:fieldId="{48d136f7-c151-492e-9a8c-9a3ff7eb0306}" ma:taxonomyMulti="true" ma:sspId="3670c079-8b9c-4824-ae40-3b9cff66bbfa" ma:termSetId="0d5ca8a1-c45c-44af-a3cd-d024f1ba8d30" ma:anchorId="00000000-0000-0000-0000-000000000000" ma:open="false" ma:isKeyword="false">
      <xsd:complexType>
        <xsd:sequence>
          <xsd:element ref="pc:Terms" minOccurs="0" maxOccurs="1"/>
        </xsd:sequence>
      </xsd:complexType>
    </xsd:element>
    <xsd:element name="b9ca678d06974d1b9a589aa70f41520a" ma:index="15" ma:taxonomy="true" ma:internalName="b9ca678d06974d1b9a589aa70f41520a" ma:taxonomyFieldName="Countries" ma:displayName="Country" ma:default="2;#UK wide|6834a7d2-fb91-47b3-99a3-3181df52306f" ma:fieldId="{b9ca678d-0697-4d1b-9a58-9aa70f41520a}" ma:taxonomyMulti="true" ma:sspId="3670c079-8b9c-4824-ae40-3b9cff66bbfa" ma:termSetId="84dafbee-6db0-42d8-9610-c7f28f591f89" ma:anchorId="00000000-0000-0000-0000-000000000000" ma:open="false" ma:isKeyword="false">
      <xsd:complexType>
        <xsd:sequence>
          <xsd:element ref="pc:Terms" minOccurs="0" maxOccurs="1"/>
        </xsd:sequence>
      </xsd:complexType>
    </xsd:element>
    <xsd:element name="o4f6c70134b64a99b8a9c18b6cabc6d3" ma:index="17" nillable="true" ma:taxonomy="true" ma:internalName="o4f6c70134b64a99b8a9c18b6cabc6d3" ma:taxonomyFieldName="Calendar_x0020_Year" ma:displayName="Calendar Year" ma:default="" ma:fieldId="{84f6c701-34b6-4a99-b8a9-c18b6cabc6d3}" ma:sspId="3670c079-8b9c-4824-ae40-3b9cff66bbfa" ma:termSetId="edba5c96-86f2-4f08-a5c2-e39c740b563b" ma:anchorId="00000000-0000-0000-0000-000000000000" ma:open="false" ma:isKeyword="false">
      <xsd:complexType>
        <xsd:sequence>
          <xsd:element ref="pc:Terms" minOccurs="0" maxOccurs="1"/>
        </xsd:sequence>
      </xsd:complexType>
    </xsd:element>
    <xsd:element name="j4f12893337a4eac9e2d2c696f543b80" ma:index="19" nillable="true" ma:taxonomy="true" ma:internalName="j4f12893337a4eac9e2d2c696f543b80" ma:taxonomyFieldName="Financial_x0020_year" ma:displayName="Financial year" ma:default="" ma:fieldId="{34f12893-337a-4eac-9e2d-2c696f543b80}" ma:sspId="3670c079-8b9c-4824-ae40-3b9cff66bbfa" ma:termSetId="e63f34e3-1607-4f97-aade-c4ace54ed86c" ma:anchorId="00000000-0000-0000-0000-000000000000" ma:open="false" ma:isKeyword="false">
      <xsd:complexType>
        <xsd:sequence>
          <xsd:element ref="pc:Terms" minOccurs="0" maxOccurs="1"/>
        </xsd:sequence>
      </xsd:complexType>
    </xsd:element>
    <xsd:element name="b78556a5ab004a83993a9660bce6152c" ma:index="21" nillable="true" ma:taxonomy="true" ma:internalName="b78556a5ab004a83993a9660bce6152c" ma:taxonomyFieldName="Audience1" ma:displayName="Audience" ma:default="1;#All staff|1a1e0e6e-8d96-4235-ac5f-9f1dcc3600b0" ma:fieldId="{b78556a5-ab00-4a83-993a-9660bce6152c}" ma:taxonomyMulti="true" ma:sspId="3670c079-8b9c-4824-ae40-3b9cff66bbfa" ma:termSetId="12a82b95-0313-4ef6-8f09-a1fc7e7a5295" ma:anchorId="00000000-0000-0000-0000-000000000000" ma:open="false" ma:isKeyword="false">
      <xsd:complexType>
        <xsd:sequence>
          <xsd:element ref="pc:Terms" minOccurs="0" maxOccurs="1"/>
        </xsd:sequence>
      </xsd:complexType>
    </xsd:element>
    <xsd:element name="j5093c87c62f4e2ea96105d295eed61a" ma:index="23" ma:taxonomy="true" ma:internalName="j5093c87c62f4e2ea96105d295eed61a" ma:taxonomyFieldName="GPMS_x0020_marking" ma:displayName="GPMS marking" ma:default="801;#Official|77462fb2-11a1-4cd5-8628-4e6081b9477e" ma:fieldId="{35093c87-c62f-4e2e-a961-05d295eed61a}" ma:sspId="3670c079-8b9c-4824-ae40-3b9cff66bbfa" ma:termSetId="1f343abd-db6c-4475-a574-cc7b5b5bdee2" ma:anchorId="00000000-0000-0000-0000-000000000000" ma:open="fals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bc90169a-923b-41ac-982e-76cb1e36c5ab" elementFormDefault="qualified">
    <xsd:import namespace="http://schemas.microsoft.com/office/2006/documentManagement/types"/>
    <xsd:import namespace="http://schemas.microsoft.com/office/infopath/2007/PartnerControls"/>
    <xsd:element name="Owner" ma:index="3" nillable="true" ma:displayName="Owner" ma:list="UserInfo"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9c5b7532-e3ca-476b-a7af-f7cb57a9bce5" elementFormDefault="qualified">
    <xsd:import namespace="http://schemas.microsoft.com/office/2006/documentManagement/types"/>
    <xsd:import namespace="http://schemas.microsoft.com/office/infopath/2007/PartnerControls"/>
    <xsd:element name="Retention" ma:index="4" ma:displayName="Retention" ma:default="7 years" ma:internalName="Retention">
      <xsd:simpleType>
        <xsd:restriction base="dms:Choice">
          <xsd:enumeration value="6 months"/>
          <xsd:enumeration value="1 year"/>
          <xsd:enumeration value="3 years"/>
          <xsd:enumeration value="7 years"/>
          <xsd:enumeration value="12 years"/>
          <xsd:enumeration value="100 years"/>
        </xsd:restriction>
      </xsd:simpleType>
    </xsd:element>
    <xsd:element name="ArticleName" ma:index="10" nillable="true" ma:displayName="Name" ma:hidden="true" ma:internalName="ArticleName" ma:readOnly="fals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e67714ae-5cca-4d80-a049-b4b1f0ec46d0" elementFormDefault="qualified">
    <xsd:import namespace="http://schemas.microsoft.com/office/2006/documentManagement/types"/>
    <xsd:import namespace="http://schemas.microsoft.com/office/infopath/2007/PartnerControls"/>
    <xsd:element name="TaxCatchAllLabel" ma:index="11" nillable="true" ma:displayName="Taxonomy Catch All Column1" ma:description="" ma:hidden="true" ma:list="{52721013-1a77-43df-ac95-984a83b59650}" ma:internalName="TaxCatchAllLabel" ma:readOnly="true" ma:showField="CatchAllDataLabel" ma:web="59f2ac4d-bc1b-4a76-93f7-e962465fc57b">
      <xsd:complexType>
        <xsd:complexContent>
          <xsd:extension base="dms:MultiChoiceLookup">
            <xsd:sequence>
              <xsd:element name="Value" type="dms:Lookup" maxOccurs="unbounded" minOccurs="0" nillable="true"/>
            </xsd:sequence>
          </xsd:extension>
        </xsd:complexContent>
      </xsd:complexType>
    </xsd:element>
    <xsd:element name="TaxCatchAll" ma:index="22" nillable="true" ma:displayName="Taxonomy Catch All Column" ma:description="" ma:hidden="true" ma:list="{52721013-1a77-43df-ac95-984a83b59650}" ma:internalName="TaxCatchAll" ma:showField="CatchAllData" ma:web="59f2ac4d-bc1b-4a76-93f7-e962465fc57b">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59f2ac4d-bc1b-4a76-93f7-e962465fc57b" elementFormDefault="qualified">
    <xsd:import namespace="http://schemas.microsoft.com/office/2006/documentManagement/types"/>
    <xsd:import namespace="http://schemas.microsoft.com/office/infopath/2007/PartnerControls"/>
    <xsd:element name="_dlc_DocId" ma:index="25" nillable="true" ma:displayName="Document ID Value" ma:description="The value of the document ID assigned to this item." ma:internalName="_dlc_DocId" ma:readOnly="true">
      <xsd:simpleType>
        <xsd:restriction base="dms:Text"/>
      </xsd:simpleType>
    </xsd:element>
    <xsd:element name="_dlc_DocIdUrl" ma:index="26"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27" nillable="true" ma:displayName="Persist ID" ma:description="Keep ID on add." ma:hidden="true" ma:internalName="_dlc_DocIdPersistId" ma:readOnly="true">
      <xsd:simpleType>
        <xsd:restriction base="dms:Boolea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24"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SharedContentType xmlns="Microsoft.SharePoint.Taxonomy.ContentTypeSync" SourceId="3670c079-8b9c-4824-ae40-3b9cff66bbfa" ContentTypeId="0x010100DBF22B2F9E624BBA857B72BB0A0E43030047A170BF56D84028BBD1AE15D54364B9" PreviousValue="false"/>
</file>

<file path=customXml/item5.xml><?xml version="1.0" encoding="utf-8"?>
<p:properties xmlns:p="http://schemas.microsoft.com/office/2006/metadata/properties" xmlns:xsi="http://www.w3.org/2001/XMLSchema-instance" xmlns:pc="http://schemas.microsoft.com/office/infopath/2007/PartnerControls">
  <documentManagement>
    <b9ca678d06974d1b9a589aa70f41520a xmlns="baee7444-1920-4882-a7e4-354e0bb124a7">
      <Terms xmlns="http://schemas.microsoft.com/office/infopath/2007/PartnerControls">
        <TermInfo xmlns="http://schemas.microsoft.com/office/infopath/2007/PartnerControls">
          <TermName xmlns="http://schemas.microsoft.com/office/infopath/2007/PartnerControls">Scotland</TermName>
          <TermId xmlns="http://schemas.microsoft.com/office/infopath/2007/PartnerControls">7896b347-8f24-42d4-9779-392f273074b5</TermId>
        </TermInfo>
      </Terms>
    </b9ca678d06974d1b9a589aa70f41520a>
    <Owner xmlns="bc90169a-923b-41ac-982e-76cb1e36c5ab">
      <UserInfo>
        <DisplayName>Sarah Mackie</DisplayName>
        <AccountId>179</AccountId>
        <AccountType/>
      </UserInfo>
    </Owner>
    <o4f6c70134b64a99b8a9c18b6cabc6d3 xmlns="baee7444-1920-4882-a7e4-354e0bb124a7">
      <Terms xmlns="http://schemas.microsoft.com/office/infopath/2007/PartnerControls">
        <TermInfo xmlns="http://schemas.microsoft.com/office/infopath/2007/PartnerControls">
          <TermName>2017</TermName>
          <TermId>e743382d-a956-4c3d-b21e-8f088efd99a3</TermId>
        </TermInfo>
      </Terms>
    </o4f6c70134b64a99b8a9c18b6cabc6d3>
    <ArticleName xmlns="9c5b7532-e3ca-476b-a7af-f7cb57a9bce5" xsi:nil="true"/>
    <j4f12893337a4eac9e2d2c696f543b80 xmlns="baee7444-1920-4882-a7e4-354e0bb124a7">
      <Terms xmlns="http://schemas.microsoft.com/office/infopath/2007/PartnerControls"/>
    </j4f12893337a4eac9e2d2c696f543b80>
    <TaxCatchAll xmlns="e67714ae-5cca-4d80-a049-b4b1f0ec46d0">
      <Value>801</Value>
      <Value>2471</Value>
      <Value>47</Value>
      <Value>57</Value>
      <Value>1</Value>
      <Value>66</Value>
    </TaxCatchAll>
    <j5093c87c62f4e2ea96105d295eed61a xmlns="baee7444-1920-4882-a7e4-354e0bb124a7">
      <Terms xmlns="http://schemas.microsoft.com/office/infopath/2007/PartnerControls">
        <TermInfo xmlns="http://schemas.microsoft.com/office/infopath/2007/PartnerControls">
          <TermName xmlns="http://schemas.microsoft.com/office/infopath/2007/PartnerControls">Official</TermName>
          <TermId xmlns="http://schemas.microsoft.com/office/infopath/2007/PartnerControls">77462fb2-11a1-4cd5-8628-4e6081b9477e</TermId>
        </TermInfo>
      </Terms>
    </j5093c87c62f4e2ea96105d295eed61a>
    <Retention xmlns="9c5b7532-e3ca-476b-a7af-f7cb57a9bce5">7 years</Retention>
    <k8d136f7c151492e9a8c9a3ff7eb0306 xmlns="baee7444-1920-4882-a7e4-354e0bb124a7">
      <Terms xmlns="http://schemas.microsoft.com/office/infopath/2007/PartnerControls">
        <TermInfo xmlns="http://schemas.microsoft.com/office/infopath/2007/PartnerControls">
          <TermName xmlns="http://schemas.microsoft.com/office/infopath/2007/PartnerControls">Public Awareness</TermName>
          <TermId xmlns="http://schemas.microsoft.com/office/infopath/2007/PartnerControls">0f9a05f9-0ce0-498d-884b-2e239996805b</TermId>
        </TermInfo>
        <TermInfo xmlns="http://schemas.microsoft.com/office/infopath/2007/PartnerControls">
          <TermName xmlns="http://schemas.microsoft.com/office/infopath/2007/PartnerControls">Local government elections</TermName>
          <TermId xmlns="http://schemas.microsoft.com/office/infopath/2007/PartnerControls">5a21ae26-924a-4744-a4dc-0e03c1213209</TermId>
        </TermInfo>
      </Terms>
    </k8d136f7c151492e9a8c9a3ff7eb0306>
    <b78556a5ab004a83993a9660bce6152c xmlns="baee7444-1920-4882-a7e4-354e0bb124a7">
      <Terms xmlns="http://schemas.microsoft.com/office/infopath/2007/PartnerControls">
        <TermInfo xmlns="http://schemas.microsoft.com/office/infopath/2007/PartnerControls">
          <TermName xmlns="http://schemas.microsoft.com/office/infopath/2007/PartnerControls">All staff</TermName>
          <TermId xmlns="http://schemas.microsoft.com/office/infopath/2007/PartnerControls">1a1e0e6e-8d96-4235-ac5f-9f1dcc3600b0</TermId>
        </TermInfo>
      </Terms>
    </b78556a5ab004a83993a9660bce6152c>
    <_dlc_DocId xmlns="59f2ac4d-bc1b-4a76-93f7-e962465fc57b">FNCT-146-2092</_dlc_DocId>
    <_dlc_DocIdUrl xmlns="59f2ac4d-bc1b-4a76-93f7-e962465fc57b">
      <Url>http://skynet/dm/Functions/ta/_layouts/DocIdRedir.aspx?ID=FNCT-146-2092</Url>
      <Description>FNCT-146-2092</Description>
    </_dlc_DocIdUrl>
  </documentManagement>
</p:properties>
</file>

<file path=customXml/itemProps1.xml><?xml version="1.0" encoding="utf-8"?>
<ds:datastoreItem xmlns:ds="http://schemas.openxmlformats.org/officeDocument/2006/customXml" ds:itemID="{3FE2BAD7-F4E3-4436-A5C9-3F6BECCCB411}">
  <ds:schemaRefs>
    <ds:schemaRef ds:uri="http://schemas.microsoft.com/sharepoint/events"/>
  </ds:schemaRefs>
</ds:datastoreItem>
</file>

<file path=customXml/itemProps2.xml><?xml version="1.0" encoding="utf-8"?>
<ds:datastoreItem xmlns:ds="http://schemas.openxmlformats.org/officeDocument/2006/customXml" ds:itemID="{73390157-DF1D-465B-BE10-BDF345B63AA1}">
  <ds:schemaRefs>
    <ds:schemaRef ds:uri="http://schemas.microsoft.com/sharepoint/v3/contenttype/forms"/>
  </ds:schemaRefs>
</ds:datastoreItem>
</file>

<file path=customXml/itemProps3.xml><?xml version="1.0" encoding="utf-8"?>
<ds:datastoreItem xmlns:ds="http://schemas.openxmlformats.org/officeDocument/2006/customXml" ds:itemID="{2E8DF2C3-F0AC-4548-A1E4-F23644699D5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aee7444-1920-4882-a7e4-354e0bb124a7"/>
    <ds:schemaRef ds:uri="bc90169a-923b-41ac-982e-76cb1e36c5ab"/>
    <ds:schemaRef ds:uri="9c5b7532-e3ca-476b-a7af-f7cb57a9bce5"/>
    <ds:schemaRef ds:uri="e67714ae-5cca-4d80-a049-b4b1f0ec46d0"/>
    <ds:schemaRef ds:uri="59f2ac4d-bc1b-4a76-93f7-e962465fc57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44171E65-47FA-4568-A0C8-17705AC04AB1}">
  <ds:schemaRefs>
    <ds:schemaRef ds:uri="Microsoft.SharePoint.Taxonomy.ContentTypeSync"/>
  </ds:schemaRefs>
</ds:datastoreItem>
</file>

<file path=customXml/itemProps5.xml><?xml version="1.0" encoding="utf-8"?>
<ds:datastoreItem xmlns:ds="http://schemas.openxmlformats.org/officeDocument/2006/customXml" ds:itemID="{32684BC0-0884-46D1-8DC4-7305B77CA82E}">
  <ds:schemaRefs>
    <ds:schemaRef ds:uri="http://schemas.microsoft.com/office/2006/documentManagement/types"/>
    <ds:schemaRef ds:uri="59f2ac4d-bc1b-4a76-93f7-e962465fc57b"/>
    <ds:schemaRef ds:uri="baee7444-1920-4882-a7e4-354e0bb124a7"/>
    <ds:schemaRef ds:uri="http://purl.org/dc/elements/1.1/"/>
    <ds:schemaRef ds:uri="http://schemas.microsoft.com/office/infopath/2007/PartnerControls"/>
    <ds:schemaRef ds:uri="http://schemas.microsoft.com/office/2006/metadata/properties"/>
    <ds:schemaRef ds:uri="9c5b7532-e3ca-476b-a7af-f7cb57a9bce5"/>
    <ds:schemaRef ds:uri="http://schemas.openxmlformats.org/package/2006/metadata/core-properties"/>
    <ds:schemaRef ds:uri="e67714ae-5cca-4d80-a049-b4b1f0ec46d0"/>
    <ds:schemaRef ds:uri="http://purl.org/dc/terms/"/>
    <ds:schemaRef ds:uri="bc90169a-923b-41ac-982e-76cb1e36c5ab"/>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EU Referendum powerpoint template</Template>
  <TotalTime>2022</TotalTime>
  <Words>1317</Words>
  <Application>Microsoft Office PowerPoint</Application>
  <PresentationFormat>On-screen Show (4:3)</PresentationFormat>
  <Paragraphs>104</Paragraphs>
  <Slides>20</Slides>
  <Notes>20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Calibri</vt:lpstr>
      <vt:lpstr>Times</vt:lpstr>
      <vt:lpstr>EC_Powerpoint</vt:lpstr>
      <vt:lpstr>PowerPoint Presentation</vt:lpstr>
      <vt:lpstr>Session 4: Delivering the elections under COVID</vt:lpstr>
      <vt:lpstr>Commission’s duty to report on accessibility issues</vt:lpstr>
      <vt:lpstr>Our research </vt:lpstr>
      <vt:lpstr>Our research </vt:lpstr>
      <vt:lpstr>What must ROs provide in stations?</vt:lpstr>
      <vt:lpstr>Polling places and stations</vt:lpstr>
      <vt:lpstr>Other measures taken by ROs and Councils?</vt:lpstr>
      <vt:lpstr>Other measures taken by ROs and Councils</vt:lpstr>
      <vt:lpstr>Training of staff</vt:lpstr>
      <vt:lpstr>Disabled voters were less satisfied with the process of voting than non-disabled voters</vt:lpstr>
      <vt:lpstr>Disabled voters were less satisfied with the process of voting than non-disabled voters</vt:lpstr>
      <vt:lpstr>Disabled voters were less satisfied with the process of voting than non-disabled voters</vt:lpstr>
      <vt:lpstr>Disabled voters were less satisfied with the process of voting than non-disabled voters</vt:lpstr>
      <vt:lpstr>What did disabled voters say?</vt:lpstr>
      <vt:lpstr>What did disabled voters say?</vt:lpstr>
      <vt:lpstr>The challenges</vt:lpstr>
      <vt:lpstr>Our recommendation</vt:lpstr>
      <vt:lpstr>Support and next steps</vt:lpstr>
      <vt:lpstr>Discussion  Points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Preparing for the Scottish Parliament election 5 May 2016 and Referendum on the UK’s membership of the European Union</dc:title>
  <dc:creator>Jonathan Mitchell</dc:creator>
  <cp:lastModifiedBy>Martin McKeown</cp:lastModifiedBy>
  <cp:revision>86</cp:revision>
  <cp:lastPrinted>2016-01-08T16:31:54Z</cp:lastPrinted>
  <dcterms:created xsi:type="dcterms:W3CDTF">2016-01-06T16:52:56Z</dcterms:created>
  <dcterms:modified xsi:type="dcterms:W3CDTF">2022-01-21T10:57:45Z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0x010100DBF22B2F9E624BBA857B72BB0A0E43030047A170BF56D84028BBD1AE15D54364B9007364DFDBE94BE54599771DBE1E767953</vt:lpwstr>
  </property>
  <property fmtid="{D5CDD505-2E9C-101B-9397-08002B2CF9AE}" pid="3" name="_dlc_DocIdItemGuid">
    <vt:lpwstr>a3307e5e-80b0-4d96-b291-bfa2a366b7f2</vt:lpwstr>
  </property>
  <property fmtid="{D5CDD505-2E9C-101B-9397-08002B2CF9AE}" pid="4" name="Financial_x0020_year">
    <vt:lpwstr/>
  </property>
  <property fmtid="{D5CDD505-2E9C-101B-9397-08002B2CF9AE}" pid="5" name="TaxKeyword">
    <vt:lpwstr/>
  </property>
  <property fmtid="{D5CDD505-2E9C-101B-9397-08002B2CF9AE}" pid="6" name="Audience1">
    <vt:lpwstr>1;#All staff|1a1e0e6e-8d96-4235-ac5f-9f1dcc3600b0</vt:lpwstr>
  </property>
  <property fmtid="{D5CDD505-2E9C-101B-9397-08002B2CF9AE}" pid="7" name="Countries">
    <vt:lpwstr>47;#Scotland|7896b347-8f24-42d4-9779-392f273074b5</vt:lpwstr>
  </property>
  <property fmtid="{D5CDD505-2E9C-101B-9397-08002B2CF9AE}" pid="8" name="ECSubject">
    <vt:lpwstr>57;#Public Awareness|0f9a05f9-0ce0-498d-884b-2e239996805b;#66;#Local government elections|5a21ae26-924a-4744-a4dc-0e03c1213209</vt:lpwstr>
  </property>
  <property fmtid="{D5CDD505-2E9C-101B-9397-08002B2CF9AE}" pid="9" name="TaxKeywordTaxHTField">
    <vt:lpwstr/>
  </property>
  <property fmtid="{D5CDD505-2E9C-101B-9397-08002B2CF9AE}" pid="10" name="GPMS_x0020_marking">
    <vt:lpwstr>801;#Official|77462fb2-11a1-4cd5-8628-4e6081b9477e</vt:lpwstr>
  </property>
  <property fmtid="{D5CDD505-2E9C-101B-9397-08002B2CF9AE}" pid="11" name="Calendar_x0020_Year">
    <vt:lpwstr>2471;#2017|e743382d-a956-4c3d-b21e-8f088efd99a3</vt:lpwstr>
  </property>
  <property fmtid="{D5CDD505-2E9C-101B-9397-08002B2CF9AE}" pid="12" name="GPMS marking">
    <vt:lpwstr>801</vt:lpwstr>
  </property>
  <property fmtid="{D5CDD505-2E9C-101B-9397-08002B2CF9AE}" pid="13" name="Calendar Year">
    <vt:lpwstr>2471</vt:lpwstr>
  </property>
  <property fmtid="{D5CDD505-2E9C-101B-9397-08002B2CF9AE}" pid="14" name="Financial year">
    <vt:lpwstr/>
  </property>
</Properties>
</file>