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23" r:id="rId1"/>
  </p:sldMasterIdLst>
  <p:notesMasterIdLst>
    <p:notesMasterId r:id="rId12"/>
  </p:notesMasterIdLst>
  <p:handoutMasterIdLst>
    <p:handoutMasterId r:id="rId13"/>
  </p:handoutMasterIdLst>
  <p:sldIdLst>
    <p:sldId id="321" r:id="rId2"/>
    <p:sldId id="295" r:id="rId3"/>
    <p:sldId id="323" r:id="rId4"/>
    <p:sldId id="297" r:id="rId5"/>
    <p:sldId id="299" r:id="rId6"/>
    <p:sldId id="322" r:id="rId7"/>
    <p:sldId id="304" r:id="rId8"/>
    <p:sldId id="324" r:id="rId9"/>
    <p:sldId id="310" r:id="rId10"/>
    <p:sldId id="308" r:id="rId11"/>
  </p:sldIdLst>
  <p:sldSz cx="9144000" cy="6858000" type="screen4x3"/>
  <p:notesSz cx="6858000" cy="9144000"/>
  <p:defaultTextStyle>
    <a:defPPr>
      <a:defRPr lang="en-GB"/>
    </a:defPPr>
    <a:lvl1pPr algn="l"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99"/>
    <a:srgbClr val="2470B2"/>
    <a:srgbClr val="0E145B"/>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57193" autoAdjust="0"/>
  </p:normalViewPr>
  <p:slideViewPr>
    <p:cSldViewPr>
      <p:cViewPr varScale="1">
        <p:scale>
          <a:sx n="65" d="100"/>
          <a:sy n="65" d="100"/>
        </p:scale>
        <p:origin x="-296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C5E97749-E94B-4DDC-8BEE-8EABB7542F42}" type="datetimeFigureOut">
              <a:rPr lang="en-US"/>
              <a:pPr>
                <a:defRPr/>
              </a:pPr>
              <a:t>2/29/2016</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0C66A7C6-B2C8-45E9-8C2B-76753439E570}"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7171"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22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17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717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CC66488D-D525-401A-8724-9AE49504AA5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72DA9CF5-21C9-418B-8804-95733D4824FA}" type="slidenum">
              <a:rPr lang="en-US" smtClean="0"/>
              <a:pPr/>
              <a:t>2</a:t>
            </a:fld>
            <a:endParaRPr lang="en-US" smtClean="0"/>
          </a:p>
        </p:txBody>
      </p:sp>
      <p:sp>
        <p:nvSpPr>
          <p:cNvPr id="13315"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85BA9FFF-B689-4BD9-9FF3-34F0D07FF2D2}" type="slidenum">
              <a:rPr lang="en-US" sz="1200"/>
              <a:pPr algn="r"/>
              <a:t>2</a:t>
            </a:fld>
            <a:endParaRPr lang="en-US" sz="1200"/>
          </a:p>
        </p:txBody>
      </p:sp>
      <p:sp>
        <p:nvSpPr>
          <p:cNvPr id="13316" name="Rectangle 2"/>
          <p:cNvSpPr>
            <a:spLocks noGrp="1" noRot="1" noChangeAspect="1" noChangeArrowheads="1" noTextEdit="1"/>
          </p:cNvSpPr>
          <p:nvPr>
            <p:ph type="sldImg"/>
          </p:nvPr>
        </p:nvSpPr>
        <p:spPr>
          <a:ln/>
        </p:spPr>
      </p:sp>
      <p:sp>
        <p:nvSpPr>
          <p:cNvPr id="13317" name="Rectangle 3"/>
          <p:cNvSpPr>
            <a:spLocks noGrp="1" noChangeArrowheads="1"/>
          </p:cNvSpPr>
          <p:nvPr>
            <p:ph type="body" idx="1"/>
          </p:nvPr>
        </p:nvSpPr>
        <p:spPr>
          <a:noFill/>
          <a:ln/>
        </p:spPr>
        <p:txBody>
          <a:bodyPr/>
          <a:lstStyle/>
          <a:p>
            <a:pPr eaLnBrk="1" hangingPunct="1"/>
            <a:endParaRPr lang="en-US" sz="160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3AE4347F-5886-4A2B-A3D4-DD7080FA984B}" type="slidenum">
              <a:rPr lang="en-US" smtClean="0"/>
              <a:pPr/>
              <a:t>3</a:t>
            </a:fld>
            <a:endParaRPr lang="en-US" smtClean="0"/>
          </a:p>
        </p:txBody>
      </p:sp>
      <p:sp>
        <p:nvSpPr>
          <p:cNvPr id="14339"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CE6FFD54-192A-461C-BC1A-EADB67CC745D}" type="slidenum">
              <a:rPr lang="en-US" sz="1200"/>
              <a:pPr algn="r"/>
              <a:t>3</a:t>
            </a:fld>
            <a:endParaRPr lang="en-US" sz="1200"/>
          </a:p>
        </p:txBody>
      </p:sp>
      <p:sp>
        <p:nvSpPr>
          <p:cNvPr id="14340" name="Rectangle 2"/>
          <p:cNvSpPr>
            <a:spLocks noGrp="1" noRot="1" noChangeAspect="1" noChangeArrowheads="1" noTextEdit="1"/>
          </p:cNvSpPr>
          <p:nvPr>
            <p:ph type="sldImg"/>
          </p:nvPr>
        </p:nvSpPr>
        <p:spPr>
          <a:ln/>
        </p:spPr>
      </p:sp>
      <p:sp>
        <p:nvSpPr>
          <p:cNvPr id="14341" name="Rectangle 3"/>
          <p:cNvSpPr>
            <a:spLocks noGrp="1" noChangeArrowheads="1"/>
          </p:cNvSpPr>
          <p:nvPr>
            <p:ph type="body" idx="1"/>
          </p:nvPr>
        </p:nvSpPr>
        <p:spPr>
          <a:xfrm>
            <a:off x="885825" y="4344988"/>
            <a:ext cx="5013325" cy="4113212"/>
          </a:xfrm>
          <a:noFill/>
          <a:ln/>
        </p:spPr>
        <p:txBody>
          <a:bodyPr/>
          <a:lstStyle/>
          <a:p>
            <a:pPr marL="182563" indent="-182563" eaLnBrk="1" hangingPunct="1">
              <a:buFontTx/>
              <a:buChar char="•"/>
              <a:tabLst>
                <a:tab pos="182563" algn="l"/>
              </a:tabLst>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0D2F8BF9-CD47-4C2F-A625-DCAFDAA851FA}" type="slidenum">
              <a:rPr lang="en-US" smtClean="0"/>
              <a:pPr/>
              <a:t>4</a:t>
            </a:fld>
            <a:endParaRPr lang="en-US" smtClean="0"/>
          </a:p>
        </p:txBody>
      </p:sp>
      <p:sp>
        <p:nvSpPr>
          <p:cNvPr id="15363"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636CDC01-4FB7-435B-9060-6595DAD52515}" type="slidenum">
              <a:rPr lang="en-US" sz="1200"/>
              <a:pPr algn="r"/>
              <a:t>4</a:t>
            </a:fld>
            <a:endParaRPr lang="en-US" sz="1200"/>
          </a:p>
        </p:txBody>
      </p:sp>
      <p:sp>
        <p:nvSpPr>
          <p:cNvPr id="15364" name="Rectangle 2"/>
          <p:cNvSpPr>
            <a:spLocks noGrp="1" noRot="1" noChangeAspect="1" noChangeArrowheads="1" noTextEdit="1"/>
          </p:cNvSpPr>
          <p:nvPr>
            <p:ph type="sldImg"/>
          </p:nvPr>
        </p:nvSpPr>
        <p:spPr>
          <a:ln/>
        </p:spPr>
      </p:sp>
      <p:sp>
        <p:nvSpPr>
          <p:cNvPr id="15365" name="Rectangle 3"/>
          <p:cNvSpPr>
            <a:spLocks noGrp="1" noChangeArrowheads="1"/>
          </p:cNvSpPr>
          <p:nvPr>
            <p:ph type="body" idx="1"/>
          </p:nvPr>
        </p:nvSpPr>
        <p:spPr>
          <a:xfrm>
            <a:off x="885825" y="4344988"/>
            <a:ext cx="5013325" cy="4113212"/>
          </a:xfrm>
          <a:noFill/>
          <a:ln/>
        </p:spPr>
        <p:txBody>
          <a:bodyPr/>
          <a:lstStyle/>
          <a:p>
            <a:pPr marL="182563" indent="-182563" eaLnBrk="1" hangingPunct="1">
              <a:buFontTx/>
              <a:buChar char="•"/>
              <a:tabLst>
                <a:tab pos="182563" algn="l"/>
              </a:tabLst>
            </a:pPr>
            <a:r>
              <a:rPr lang="en-GB" b="1" smtClean="0"/>
              <a:t>Varied role</a:t>
            </a:r>
            <a:r>
              <a:rPr lang="en-GB" smtClean="0"/>
              <a:t> – This role is quite varied and includes:</a:t>
            </a:r>
          </a:p>
          <a:p>
            <a:pPr marL="639763" lvl="1" indent="-182563" eaLnBrk="1" hangingPunct="1">
              <a:buFontTx/>
              <a:buChar char="•"/>
              <a:tabLst>
                <a:tab pos="182563" algn="l"/>
              </a:tabLst>
            </a:pPr>
            <a:r>
              <a:rPr lang="en-GB" smtClean="0"/>
              <a:t>liaison with polling staff, election/referendum team, candidates, agents and their polling teams, venue staff, police, etc.  </a:t>
            </a:r>
          </a:p>
          <a:p>
            <a:pPr marL="639763" lvl="1" indent="-182563" eaLnBrk="1" hangingPunct="1">
              <a:buFontTx/>
              <a:buChar char="•"/>
              <a:tabLst>
                <a:tab pos="182563" algn="l"/>
              </a:tabLst>
            </a:pPr>
            <a:r>
              <a:rPr lang="en-GB" smtClean="0"/>
              <a:t>polling station checks</a:t>
            </a:r>
          </a:p>
          <a:p>
            <a:pPr marL="639763" lvl="1" indent="-182563" eaLnBrk="1" hangingPunct="1">
              <a:buFontTx/>
              <a:buChar char="•"/>
              <a:tabLst>
                <a:tab pos="182563" algn="l"/>
              </a:tabLst>
            </a:pPr>
            <a:r>
              <a:rPr lang="en-GB" smtClean="0"/>
              <a:t>collection of postal vote envelopes (potentially for Referendum only since EPE count is not until Sunday)</a:t>
            </a:r>
          </a:p>
          <a:p>
            <a:pPr marL="639763" lvl="1" indent="-182563" eaLnBrk="1" hangingPunct="1">
              <a:buFontTx/>
              <a:buChar char="•"/>
              <a:tabLst>
                <a:tab pos="182563" algn="l"/>
              </a:tabLst>
            </a:pPr>
            <a:r>
              <a:rPr lang="en-GB" smtClean="0"/>
              <a:t>undertaking Presiding Officer/Polling Clerk duties to relieve staff for breaks</a:t>
            </a:r>
          </a:p>
          <a:p>
            <a:pPr marL="639763" lvl="1" indent="-182563" eaLnBrk="1" hangingPunct="1">
              <a:buFontTx/>
              <a:buChar char="•"/>
              <a:tabLst>
                <a:tab pos="182563" algn="l"/>
              </a:tabLst>
            </a:pPr>
            <a:r>
              <a:rPr lang="en-GB" smtClean="0"/>
              <a:t>problem solving </a:t>
            </a:r>
          </a:p>
          <a:p>
            <a:pPr marL="639763" lvl="1" indent="-182563" eaLnBrk="1" hangingPunct="1">
              <a:buFontTx/>
              <a:buChar char="•"/>
              <a:tabLst>
                <a:tab pos="182563" algn="l"/>
              </a:tabLst>
            </a:pPr>
            <a:endParaRPr lang="en-GB" smtClean="0"/>
          </a:p>
          <a:p>
            <a:pPr marL="182563" indent="-182563" eaLnBrk="1" hangingPunct="1">
              <a:buFontTx/>
              <a:buChar char="•"/>
              <a:tabLst>
                <a:tab pos="182563" algn="l"/>
              </a:tabLst>
            </a:pPr>
            <a:r>
              <a:rPr lang="en-GB" b="1" smtClean="0"/>
              <a:t>Flexibility is key </a:t>
            </a:r>
            <a:r>
              <a:rPr lang="en-GB" smtClean="0"/>
              <a:t>– Despite our best efforts to organise a poll sometimes things don’t go to plan and the Election/Referendum Office may ask you to complete other activities in addition to your programmed work.  </a:t>
            </a:r>
          </a:p>
          <a:p>
            <a:pPr marL="182563" indent="-182563" eaLnBrk="1" hangingPunct="1">
              <a:buFontTx/>
              <a:buChar char="•"/>
              <a:tabLst>
                <a:tab pos="182563" algn="l"/>
              </a:tabLst>
            </a:pPr>
            <a:endParaRPr lang="en-GB" smtClean="0"/>
          </a:p>
          <a:p>
            <a:pPr marL="182563" indent="-182563" eaLnBrk="1" hangingPunct="1">
              <a:buFontTx/>
              <a:buChar char="•"/>
              <a:tabLst>
                <a:tab pos="182563" algn="l"/>
              </a:tabLst>
            </a:pPr>
            <a:r>
              <a:rPr lang="en-GB" b="1" smtClean="0"/>
              <a:t>Communication is key:</a:t>
            </a:r>
          </a:p>
          <a:p>
            <a:pPr marL="639763" lvl="1" indent="-182563" eaLnBrk="1" hangingPunct="1">
              <a:buFontTx/>
              <a:buChar char="•"/>
              <a:tabLst>
                <a:tab pos="182563" algn="l"/>
              </a:tabLst>
            </a:pPr>
            <a:r>
              <a:rPr lang="en-GB" smtClean="0"/>
              <a:t>The presiding officer at station one is in charge of the polling place, therefore it is important to forge good communication links early in the day so that you can provide any support that is required and that you are both aware of situations that occur or are problematic at the polling place.  </a:t>
            </a:r>
          </a:p>
          <a:p>
            <a:pPr marL="639763" lvl="1" indent="-182563" eaLnBrk="1" hangingPunct="1">
              <a:buFontTx/>
              <a:buChar char="•"/>
              <a:tabLst>
                <a:tab pos="182563" algn="l"/>
              </a:tabLst>
            </a:pPr>
            <a:r>
              <a:rPr lang="en-GB" smtClean="0"/>
              <a:t>It is important that the election/referendum office is made aware of any situations that could potentially escalate or cause a hazard to voters.    </a:t>
            </a:r>
          </a:p>
          <a:p>
            <a:pPr marL="639763" lvl="1" indent="-182563" eaLnBrk="1" hangingPunct="1">
              <a:buFontTx/>
              <a:buChar char="•"/>
              <a:tabLst>
                <a:tab pos="182563" algn="l"/>
              </a:tabLst>
            </a:pPr>
            <a:r>
              <a:rPr lang="en-GB" smtClean="0"/>
              <a:t>It is also important that your mobile phone remains switched on all day and that you have a sufficient charge to last the full day.  In some polling places it is difficult to get a reception therefore you should check your phone for any messages regularly.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B32DA59E-4C59-4100-9AC6-DE22C1FC8D4C}" type="slidenum">
              <a:rPr lang="en-US" smtClean="0"/>
              <a:pPr/>
              <a:t>5</a:t>
            </a:fld>
            <a:endParaRPr lang="en-US" smtClean="0"/>
          </a:p>
        </p:txBody>
      </p:sp>
      <p:sp>
        <p:nvSpPr>
          <p:cNvPr id="16387"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8D9BAAFB-CDC8-44FB-91CC-7A6BFFE247A4}" type="slidenum">
              <a:rPr lang="en-US" sz="1200"/>
              <a:pPr algn="r"/>
              <a:t>5</a:t>
            </a:fld>
            <a:endParaRPr lang="en-US" sz="1200"/>
          </a:p>
        </p:txBody>
      </p:sp>
      <p:sp>
        <p:nvSpPr>
          <p:cNvPr id="16388" name="Rectangle 2"/>
          <p:cNvSpPr>
            <a:spLocks noGrp="1" noRot="1" noChangeAspect="1" noChangeArrowheads="1" noTextEdit="1"/>
          </p:cNvSpPr>
          <p:nvPr>
            <p:ph type="sldImg"/>
          </p:nvPr>
        </p:nvSpPr>
        <p:spPr>
          <a:ln/>
        </p:spPr>
      </p:sp>
      <p:sp>
        <p:nvSpPr>
          <p:cNvPr id="16389" name="Rectangle 3"/>
          <p:cNvSpPr>
            <a:spLocks noGrp="1" noChangeArrowheads="1"/>
          </p:cNvSpPr>
          <p:nvPr>
            <p:ph type="body" idx="1"/>
          </p:nvPr>
        </p:nvSpPr>
        <p:spPr>
          <a:xfrm>
            <a:off x="885825" y="4344988"/>
            <a:ext cx="5086350" cy="4799012"/>
          </a:xfrm>
          <a:noFill/>
          <a:ln/>
        </p:spPr>
        <p:txBody>
          <a:bodyPr/>
          <a:lstStyle/>
          <a:p>
            <a:pPr marL="171450" indent="-171450" eaLnBrk="1" hangingPunct="1">
              <a:buFontTx/>
              <a:buChar char="•"/>
            </a:pPr>
            <a:r>
              <a:rPr lang="en-GB" smtClean="0"/>
              <a:t>Introduce yourself to all polling staff – discuss the programme of work for the day with the presiding officer in charge so they know when to expect you and the purpose of your visit (where it is a planned visit); introduce yourself to all other staff and re-assure that you are there to help, etc</a:t>
            </a:r>
          </a:p>
          <a:p>
            <a:pPr marL="171450" indent="-171450" eaLnBrk="1" hangingPunct="1">
              <a:buFontTx/>
              <a:buChar char="•"/>
            </a:pPr>
            <a:endParaRPr lang="en-GB" smtClean="0"/>
          </a:p>
          <a:p>
            <a:pPr marL="171450" indent="-171450" eaLnBrk="1" hangingPunct="1">
              <a:buFontTx/>
              <a:buChar char="•"/>
            </a:pPr>
            <a:r>
              <a:rPr lang="en-GB" smtClean="0"/>
              <a:t>Refer to polling station inspector checklist - </a:t>
            </a:r>
            <a:r>
              <a:rPr lang="en-GB" smtClean="0">
                <a:solidFill>
                  <a:srgbClr val="333399"/>
                </a:solidFill>
              </a:rPr>
              <a:t>see page X</a:t>
            </a:r>
            <a:endParaRPr lang="en-GB" smtClean="0"/>
          </a:p>
          <a:p>
            <a:pPr marL="171450" indent="-171450" eaLnBrk="1" hangingPunct="1">
              <a:buFontTx/>
              <a:buChar char="•"/>
            </a:pPr>
            <a:endParaRPr lang="en-GB" smtClean="0"/>
          </a:p>
          <a:p>
            <a:pPr marL="171450" indent="-171450" eaLnBrk="1" hangingPunct="1">
              <a:buFontTx/>
              <a:buChar char="•"/>
            </a:pPr>
            <a:r>
              <a:rPr lang="en-GB" smtClean="0"/>
              <a:t>Signage and display of notices – a checklist can be found at page X</a:t>
            </a:r>
          </a:p>
          <a:p>
            <a:pPr marL="171450" indent="-171450"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F4C50D21-28F9-471B-A9E4-50B21C4300CE}" type="slidenum">
              <a:rPr lang="en-US" smtClean="0"/>
              <a:pPr/>
              <a:t>6</a:t>
            </a:fld>
            <a:endParaRPr lang="en-US" smtClean="0"/>
          </a:p>
        </p:txBody>
      </p:sp>
      <p:sp>
        <p:nvSpPr>
          <p:cNvPr id="17411"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anchor="b"/>
          <a:lstStyle/>
          <a:p>
            <a:pPr algn="r"/>
            <a:fld id="{03EDFF71-8603-4A7B-A377-14100E8593D3}" type="slidenum">
              <a:rPr lang="en-US" sz="1200"/>
              <a:pPr algn="r"/>
              <a:t>6</a:t>
            </a:fld>
            <a:endParaRPr lang="en-US" sz="1200"/>
          </a:p>
        </p:txBody>
      </p:sp>
      <p:sp>
        <p:nvSpPr>
          <p:cNvPr id="17412" name="Rectangle 2"/>
          <p:cNvSpPr>
            <a:spLocks noGrp="1" noRot="1" noChangeAspect="1" noChangeArrowheads="1" noTextEdit="1"/>
          </p:cNvSpPr>
          <p:nvPr>
            <p:ph type="sldImg"/>
          </p:nvPr>
        </p:nvSpPr>
        <p:spPr>
          <a:ln/>
        </p:spPr>
      </p:sp>
      <p:sp>
        <p:nvSpPr>
          <p:cNvPr id="17413" name="Rectangle 3"/>
          <p:cNvSpPr>
            <a:spLocks noGrp="1" noChangeArrowheads="1"/>
          </p:cNvSpPr>
          <p:nvPr>
            <p:ph type="body" idx="1"/>
          </p:nvPr>
        </p:nvSpPr>
        <p:spPr>
          <a:xfrm>
            <a:off x="885825" y="4344988"/>
            <a:ext cx="5086350" cy="4799012"/>
          </a:xfrm>
          <a:noFill/>
          <a:ln/>
        </p:spPr>
        <p:txBody>
          <a:bodyPr/>
          <a:lstStyle/>
          <a:p>
            <a:pPr marL="171450" indent="-171450" eaLnBrk="1" hangingPunct="1">
              <a:buFontTx/>
              <a:buChar char="•"/>
            </a:pPr>
            <a:r>
              <a:rPr lang="en-GB" smtClean="0"/>
              <a:t>Council’s to edit this to fit their work programme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p:spPr>
        <p:txBody>
          <a:bodyPr/>
          <a:lstStyle/>
          <a:p>
            <a:r>
              <a:rPr lang="en-GB" smtClean="0"/>
              <a:t>Talk through different roles</a:t>
            </a:r>
          </a:p>
          <a:p>
            <a:endParaRPr lang="en-GB" smtClean="0"/>
          </a:p>
          <a:p>
            <a:r>
              <a:rPr lang="en-GB" smtClean="0"/>
              <a:t>Tellers – stand usually outside the door of the polling place and record the elector numbers of people who have voted.  They can then pass information to other workers to speak to those who have yet to vote.</a:t>
            </a:r>
          </a:p>
          <a:p>
            <a:endParaRPr lang="en-GB" smtClean="0"/>
          </a:p>
          <a:p>
            <a:r>
              <a:rPr lang="en-GB" smtClean="0"/>
              <a:t>Polling agents – sit in the polling station at a table and watch the proceedings.  Main role is to check for personation.  </a:t>
            </a:r>
          </a:p>
        </p:txBody>
      </p:sp>
      <p:sp>
        <p:nvSpPr>
          <p:cNvPr id="18436" name="Slide Number Placeholder 3"/>
          <p:cNvSpPr>
            <a:spLocks noGrp="1"/>
          </p:cNvSpPr>
          <p:nvPr>
            <p:ph type="sldNum" sz="quarter" idx="5"/>
          </p:nvPr>
        </p:nvSpPr>
        <p:spPr>
          <a:noFill/>
        </p:spPr>
        <p:txBody>
          <a:bodyPr/>
          <a:lstStyle/>
          <a:p>
            <a:fld id="{E2D1968B-B42B-436E-B903-C11D1FE9F8FB}" type="slidenum">
              <a:rPr lang="en-US" smtClean="0"/>
              <a:pPr/>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p:spPr>
        <p:txBody>
          <a:bodyPr/>
          <a:lstStyle/>
          <a:p>
            <a:r>
              <a:rPr lang="en-GB" smtClean="0"/>
              <a:t>Council’s to add information about their processes here</a:t>
            </a:r>
          </a:p>
        </p:txBody>
      </p:sp>
      <p:sp>
        <p:nvSpPr>
          <p:cNvPr id="19460" name="Slide Number Placeholder 3"/>
          <p:cNvSpPr>
            <a:spLocks noGrp="1"/>
          </p:cNvSpPr>
          <p:nvPr>
            <p:ph type="sldNum" sz="quarter" idx="5"/>
          </p:nvPr>
        </p:nvSpPr>
        <p:spPr>
          <a:noFill/>
        </p:spPr>
        <p:txBody>
          <a:bodyPr/>
          <a:lstStyle/>
          <a:p>
            <a:fld id="{19033118-2CC8-46FF-8C66-22526D0E8ED9}" type="slidenum">
              <a:rPr lang="en-US" smtClean="0"/>
              <a:pPr/>
              <a:t>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r>
              <a:rPr lang="en-GB" smtClean="0"/>
              <a:t>It is important to note that you cannot leave your post, for example to go home for a break or go to the shops.  As with all other polling staff you should take sufficient food and drink to last you throughout the day.  You can take your rest breaks at a polling place and use the available facilities.  You can find this out by speaking to the presiding officer in charge.    </a:t>
            </a:r>
          </a:p>
        </p:txBody>
      </p:sp>
      <p:sp>
        <p:nvSpPr>
          <p:cNvPr id="20484" name="Slide Number Placeholder 3"/>
          <p:cNvSpPr>
            <a:spLocks noGrp="1"/>
          </p:cNvSpPr>
          <p:nvPr>
            <p:ph type="sldNum" sz="quarter" idx="5"/>
          </p:nvPr>
        </p:nvSpPr>
        <p:spPr>
          <a:noFill/>
        </p:spPr>
        <p:txBody>
          <a:bodyPr/>
          <a:lstStyle/>
          <a:p>
            <a:fld id="{F7CD5A1F-FEEF-4637-9EE6-2F81FA63ECEA}" type="slidenum">
              <a:rPr lang="en-US" smtClean="0"/>
              <a:pPr/>
              <a:t>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p:spPr>
        <p:txBody>
          <a:bodyPr/>
          <a:lstStyle/>
          <a:p>
            <a:r>
              <a:rPr lang="en-GB" smtClean="0"/>
              <a:t>Covered at Polling Staff Training Session which PSIs should also attend.</a:t>
            </a:r>
          </a:p>
        </p:txBody>
      </p:sp>
      <p:sp>
        <p:nvSpPr>
          <p:cNvPr id="21508" name="Slide Number Placeholder 3"/>
          <p:cNvSpPr>
            <a:spLocks noGrp="1"/>
          </p:cNvSpPr>
          <p:nvPr>
            <p:ph type="sldNum" sz="quarter" idx="5"/>
          </p:nvPr>
        </p:nvSpPr>
        <p:spPr>
          <a:noFill/>
        </p:spPr>
        <p:txBody>
          <a:bodyPr/>
          <a:lstStyle/>
          <a:p>
            <a:fld id="{ACC2F894-4C35-4478-8FC8-83756DE4EC2D}" type="slidenum">
              <a:rPr lang="en-US" smtClean="0"/>
              <a:pPr/>
              <a:t>10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8F62C62C-5FB3-48DE-9FB9-E437A1543E1A}" type="datetimeFigureOut">
              <a:rPr lang="en-GB"/>
              <a:pPr>
                <a:defRPr/>
              </a:pPr>
              <a:t>29/02/2016</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778ADF03-E9DB-4867-B7C2-127809BFBF67}" type="slidenum">
              <a:rPr lang="en-GB"/>
              <a:pPr>
                <a:defRPr/>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67E6DC21-49F8-4AFB-9112-F77458D04F56}" type="datetimeFigureOut">
              <a:rPr lang="en-GB"/>
              <a:pPr>
                <a:defRPr/>
              </a:pPr>
              <a:t>29/02/2016</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9502AA1-B0BC-45F0-B43E-BC7563B782D1}" type="slidenum">
              <a:rPr lang="en-GB"/>
              <a:pPr>
                <a:defRPr/>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E9E4C5F4-D15E-4DBD-AE6A-4BA403416562}" type="datetimeFigureOut">
              <a:rPr lang="en-GB"/>
              <a:pPr>
                <a:defRPr/>
              </a:pPr>
              <a:t>29/02/2016</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1CAAE9DF-A5A4-4471-A028-00F098B160A6}"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562C2CFA-A6E0-4165-A6E3-00337FD34448}" type="datetimeFigureOut">
              <a:rPr lang="en-GB"/>
              <a:pPr>
                <a:defRPr/>
              </a:pPr>
              <a:t>29/02/2016</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1694E29-68F9-46B9-B7CC-5695F16EA331}" type="slidenum">
              <a:rPr lang="en-GB"/>
              <a:pPr>
                <a:defRPr/>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A0715D5-F3EA-48A5-A7C9-A8090CA417F3}" type="datetimeFigureOut">
              <a:rPr lang="en-GB"/>
              <a:pPr>
                <a:defRPr/>
              </a:pPr>
              <a:t>29/02/2016</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F996AD73-D88B-4867-AA24-10C0E25C4F75}" type="slidenum">
              <a:rPr lang="en-GB"/>
              <a:pPr>
                <a:defRPr/>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6A725517-2E7D-4684-8B02-C93390113517}" type="datetimeFigureOut">
              <a:rPr lang="en-GB"/>
              <a:pPr>
                <a:defRPr/>
              </a:pPr>
              <a:t>29/02/2016</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75FA16C4-8D88-4217-A5EB-6550523C847F}" type="slidenum">
              <a:rPr lang="en-GB"/>
              <a:pPr>
                <a:defRPr/>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9496737E-3443-4998-BE93-F49C6A3AC3C2}" type="datetimeFigureOut">
              <a:rPr lang="en-GB"/>
              <a:pPr>
                <a:defRPr/>
              </a:pPr>
              <a:t>29/02/2016</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FB1A32CA-E2D1-416B-BA36-A1B258A7FF4B}" type="slidenum">
              <a:rPr lang="en-GB"/>
              <a:pPr>
                <a:defRPr/>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CEA61490-674F-41D3-B2C2-A267A8D7179E}" type="datetimeFigureOut">
              <a:rPr lang="en-GB"/>
              <a:pPr>
                <a:defRPr/>
              </a:pPr>
              <a:t>29/02/2016</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C39138DF-E1F2-487B-A211-BD9429715939}" type="slidenum">
              <a:rPr lang="en-GB"/>
              <a:pPr>
                <a:defRPr/>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7B709B2-0A69-4165-90EC-88AB3F17AB66}" type="datetimeFigureOut">
              <a:rPr lang="en-GB"/>
              <a:pPr>
                <a:defRPr/>
              </a:pPr>
              <a:t>29/02/2016</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40E1E444-4C2C-47FD-BEE3-C82A33A7A2E3}" type="slidenum">
              <a:rPr lang="en-GB"/>
              <a:pPr>
                <a:defRPr/>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4E0447D-398F-42DC-84A8-D61BA53FC4B7}" type="datetimeFigureOut">
              <a:rPr lang="en-GB"/>
              <a:pPr>
                <a:defRPr/>
              </a:pPr>
              <a:t>29/02/2016</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43DE20FF-54D1-4BF4-9037-F9AD1C01B2E8}" type="slidenum">
              <a:rPr lang="en-GB"/>
              <a:pPr>
                <a:defRPr/>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5555836-8DD9-48ED-B23C-F13F53C910FA}" type="datetimeFigureOut">
              <a:rPr lang="en-GB"/>
              <a:pPr>
                <a:defRPr/>
              </a:pPr>
              <a:t>29/02/2016</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014F1DD4-29AB-4B11-839E-CBCCE976B04E}" type="slidenum">
              <a:rPr lang="en-GB"/>
              <a:pPr>
                <a:defRPr/>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E18EB48C-89B0-41C7-B1DB-55565C7DE954}" type="datetimeFigureOut">
              <a:rPr lang="en-GB"/>
              <a:pPr>
                <a:defRPr/>
              </a:pPr>
              <a:t>29/02/2016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9F07C0AB-056B-4E2A-A018-649D43B59CC3}" type="slidenum">
              <a:rPr lang="en-GB"/>
              <a:pPr>
                <a:defRPr/>
              </a:pPr>
              <a:t>‹#›</a:t>
            </a:fld>
            <a:endParaRPr lang="en-GB"/>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GB" b="1" smtClean="0">
                <a:latin typeface="Arial" charset="0"/>
                <a:cs typeface="Arial" charset="0"/>
              </a:rPr>
              <a:t>Polling Station Inspectors Briefing</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GB" sz="4000" b="1" smtClean="0">
                <a:latin typeface="Arial" charset="0"/>
                <a:cs typeface="Arial" charset="0"/>
              </a:rPr>
              <a:t>Mock Poll </a:t>
            </a:r>
          </a:p>
        </p:txBody>
      </p:sp>
      <p:sp>
        <p:nvSpPr>
          <p:cNvPr id="11267" name="Content Placeholder 2"/>
          <p:cNvSpPr>
            <a:spLocks noGrp="1"/>
          </p:cNvSpPr>
          <p:nvPr>
            <p:ph idx="1"/>
          </p:nvPr>
        </p:nvSpPr>
        <p:spPr/>
        <p:txBody>
          <a:bodyPr/>
          <a:lstStyle/>
          <a:p>
            <a:pPr eaLnBrk="1" hangingPunct="1"/>
            <a:endParaRPr lang="en-GB" sz="4800" smtClean="0">
              <a:latin typeface="Arial" charset="0"/>
              <a:cs typeface="Arial" charset="0"/>
            </a:endParaRPr>
          </a:p>
          <a:p>
            <a:pPr eaLnBrk="1" hangingPunct="1"/>
            <a:r>
              <a:rPr lang="en-GB" sz="4800" smtClean="0">
                <a:latin typeface="Arial" charset="0"/>
                <a:cs typeface="Arial" charset="0"/>
              </a:rPr>
              <a:t>Demonstration</a:t>
            </a:r>
          </a:p>
          <a:p>
            <a:pPr eaLnBrk="1" hangingPunct="1"/>
            <a:endParaRPr lang="en-GB" sz="4800" smtClean="0">
              <a:solidFill>
                <a:srgbClr val="333399"/>
              </a:solidFill>
            </a:endParaRPr>
          </a:p>
          <a:p>
            <a:pPr eaLnBrk="1" hangingPunct="1"/>
            <a:endParaRPr lang="en-GB"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79388" y="188913"/>
            <a:ext cx="8424862" cy="1079500"/>
          </a:xfrm>
        </p:spPr>
        <p:txBody>
          <a:bodyPr/>
          <a:lstStyle/>
          <a:p>
            <a:pPr eaLnBrk="1" hangingPunct="1"/>
            <a:r>
              <a:rPr lang="en-GB" smtClean="0"/>
              <a:t>Aims for today’s session</a:t>
            </a:r>
          </a:p>
        </p:txBody>
      </p:sp>
      <p:sp>
        <p:nvSpPr>
          <p:cNvPr id="3075" name="Rectangle 3"/>
          <p:cNvSpPr>
            <a:spLocks noGrp="1" noChangeArrowheads="1"/>
          </p:cNvSpPr>
          <p:nvPr>
            <p:ph idx="1"/>
          </p:nvPr>
        </p:nvSpPr>
        <p:spPr>
          <a:xfrm>
            <a:off x="457200" y="1484313"/>
            <a:ext cx="8147050" cy="5145087"/>
          </a:xfrm>
        </p:spPr>
        <p:txBody>
          <a:bodyPr/>
          <a:lstStyle/>
          <a:p>
            <a:pPr eaLnBrk="1" hangingPunct="1"/>
            <a:r>
              <a:rPr lang="en-GB" sz="2400" b="1" smtClean="0">
                <a:latin typeface="Arial" charset="0"/>
                <a:cs typeface="Arial" charset="0"/>
              </a:rPr>
              <a:t>To help you prepare for your duties:</a:t>
            </a:r>
          </a:p>
          <a:p>
            <a:pPr eaLnBrk="1" hangingPunct="1"/>
            <a:endParaRPr lang="en-GB" sz="2400" smtClean="0">
              <a:latin typeface="Arial" charset="0"/>
              <a:cs typeface="Arial" charset="0"/>
            </a:endParaRPr>
          </a:p>
          <a:p>
            <a:pPr lvl="1" eaLnBrk="1" hangingPunct="1"/>
            <a:r>
              <a:rPr lang="en-GB" sz="2400" smtClean="0">
                <a:latin typeface="Arial" charset="0"/>
                <a:cs typeface="Arial" charset="0"/>
              </a:rPr>
              <a:t>Role of the polling station inspectors</a:t>
            </a:r>
          </a:p>
          <a:p>
            <a:pPr lvl="1" eaLnBrk="1" hangingPunct="1"/>
            <a:r>
              <a:rPr lang="en-GB" sz="2400" smtClean="0">
                <a:latin typeface="Arial" charset="0"/>
                <a:cs typeface="Arial" charset="0"/>
              </a:rPr>
              <a:t>Polling station checks</a:t>
            </a:r>
          </a:p>
          <a:p>
            <a:pPr lvl="1" eaLnBrk="1" hangingPunct="1"/>
            <a:r>
              <a:rPr lang="en-GB" sz="2400" smtClean="0">
                <a:latin typeface="Arial" charset="0"/>
                <a:cs typeface="Arial" charset="0"/>
              </a:rPr>
              <a:t>Outline for the day</a:t>
            </a:r>
          </a:p>
          <a:p>
            <a:pPr lvl="1" eaLnBrk="1" hangingPunct="1"/>
            <a:r>
              <a:rPr lang="en-GB" sz="2400" smtClean="0">
                <a:latin typeface="Arial" charset="0"/>
                <a:cs typeface="Arial" charset="0"/>
              </a:rPr>
              <a:t>Dealing with campaigners and agents</a:t>
            </a:r>
          </a:p>
          <a:p>
            <a:pPr lvl="1" eaLnBrk="1" hangingPunct="1"/>
            <a:r>
              <a:rPr lang="en-GB" sz="2400" smtClean="0">
                <a:latin typeface="Arial" charset="0"/>
                <a:cs typeface="Arial" charset="0"/>
              </a:rPr>
              <a:t>Dealing with electoral registration matters </a:t>
            </a:r>
          </a:p>
          <a:p>
            <a:pPr lvl="1" eaLnBrk="1" hangingPunct="1"/>
            <a:r>
              <a:rPr lang="en-GB" sz="2400" smtClean="0">
                <a:latin typeface="Arial" charset="0"/>
                <a:cs typeface="Arial" charset="0"/>
              </a:rPr>
              <a:t>General information/questions</a:t>
            </a:r>
          </a:p>
          <a:p>
            <a:pPr lvl="1" eaLnBrk="1" hangingPunct="1"/>
            <a:r>
              <a:rPr lang="en-GB" sz="2400" smtClean="0">
                <a:latin typeface="Arial" charset="0"/>
                <a:cs typeface="Arial" charset="0"/>
              </a:rPr>
              <a:t>Mock poll demonstration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79388" y="188913"/>
            <a:ext cx="8569325" cy="1079500"/>
          </a:xfrm>
        </p:spPr>
        <p:txBody>
          <a:bodyPr/>
          <a:lstStyle/>
          <a:p>
            <a:pPr eaLnBrk="1" hangingPunct="1"/>
            <a:r>
              <a:rPr lang="en-GB" b="1" smtClean="0">
                <a:latin typeface="Arial" charset="0"/>
                <a:cs typeface="Arial" charset="0"/>
              </a:rPr>
              <a:t>Polling station checks</a:t>
            </a:r>
          </a:p>
        </p:txBody>
      </p:sp>
      <p:sp>
        <p:nvSpPr>
          <p:cNvPr id="4099" name="Rectangle 3"/>
          <p:cNvSpPr>
            <a:spLocks noGrp="1" noChangeArrowheads="1"/>
          </p:cNvSpPr>
          <p:nvPr>
            <p:ph idx="1"/>
          </p:nvPr>
        </p:nvSpPr>
        <p:spPr>
          <a:xfrm>
            <a:off x="179388" y="1357313"/>
            <a:ext cx="8464550" cy="5311775"/>
          </a:xfrm>
        </p:spPr>
        <p:txBody>
          <a:bodyPr/>
          <a:lstStyle/>
          <a:p>
            <a:pPr eaLnBrk="1" hangingPunct="1">
              <a:lnSpc>
                <a:spcPct val="80000"/>
              </a:lnSpc>
              <a:buFontTx/>
              <a:buNone/>
            </a:pPr>
            <a:r>
              <a:rPr lang="en-GB" sz="2800" smtClean="0">
                <a:solidFill>
                  <a:srgbClr val="333399"/>
                </a:solidFill>
              </a:rPr>
              <a:t>  </a:t>
            </a:r>
          </a:p>
          <a:p>
            <a:pPr eaLnBrk="1" hangingPunct="1">
              <a:lnSpc>
                <a:spcPct val="80000"/>
              </a:lnSpc>
              <a:buFontTx/>
              <a:buNone/>
            </a:pPr>
            <a:endParaRPr lang="en-GB" sz="2800" smtClean="0">
              <a:solidFill>
                <a:srgbClr val="333399"/>
              </a:solidFill>
            </a:endParaRPr>
          </a:p>
        </p:txBody>
      </p:sp>
      <p:sp>
        <p:nvSpPr>
          <p:cNvPr id="4" name="Rectangle 3"/>
          <p:cNvSpPr txBox="1">
            <a:spLocks noChangeArrowheads="1"/>
          </p:cNvSpPr>
          <p:nvPr/>
        </p:nvSpPr>
        <p:spPr>
          <a:xfrm>
            <a:off x="395288" y="1557338"/>
            <a:ext cx="8208962" cy="5111750"/>
          </a:xfrm>
          <a:prstGeom prst="rect">
            <a:avLst/>
          </a:prstGeom>
        </p:spPr>
        <p:txBody>
          <a:bodyPr>
            <a:normAutofit/>
          </a:bodyPr>
          <a:lstStyle/>
          <a:p>
            <a:pPr marL="609600" indent="-609600" eaLnBrk="1" fontAlgn="auto" hangingPunct="1">
              <a:lnSpc>
                <a:spcPct val="80000"/>
              </a:lnSpc>
              <a:spcBef>
                <a:spcPct val="20000"/>
              </a:spcBef>
              <a:spcAft>
                <a:spcPts val="0"/>
              </a:spcAft>
              <a:defRPr/>
            </a:pPr>
            <a:endParaRPr lang="en-GB" sz="2000" b="1" dirty="0">
              <a:latin typeface="Arial" pitchFamily="34" charset="0"/>
              <a:ea typeface="+mn-ea"/>
              <a:cs typeface="Arial" pitchFamily="34" charset="0"/>
            </a:endParaRPr>
          </a:p>
          <a:p>
            <a:pPr marL="609600" indent="-609600">
              <a:lnSpc>
                <a:spcPct val="80000"/>
              </a:lnSpc>
              <a:defRPr/>
            </a:pPr>
            <a:r>
              <a:rPr lang="en-GB" sz="2800" b="1" dirty="0">
                <a:latin typeface="Arial" pitchFamily="34" charset="0"/>
                <a:cs typeface="Arial" pitchFamily="34" charset="0"/>
              </a:rPr>
              <a:t>First tasks of the day starting at 6.30am:-</a:t>
            </a:r>
          </a:p>
          <a:p>
            <a:pPr marL="609600" indent="-609600">
              <a:lnSpc>
                <a:spcPct val="80000"/>
              </a:lnSpc>
              <a:defRPr/>
            </a:pPr>
            <a:endParaRPr lang="en-GB" b="1" dirty="0">
              <a:latin typeface="Arial" pitchFamily="34" charset="0"/>
              <a:cs typeface="Arial" pitchFamily="34" charset="0"/>
            </a:endParaRPr>
          </a:p>
          <a:p>
            <a:pPr marL="1009650" lvl="1" indent="-609600" eaLnBrk="1" hangingPunct="1">
              <a:lnSpc>
                <a:spcPct val="80000"/>
              </a:lnSpc>
              <a:buFont typeface="Arial" pitchFamily="34" charset="0"/>
              <a:buChar char="•"/>
              <a:defRPr/>
            </a:pPr>
            <a:endParaRPr lang="en-GB" sz="800" b="1" dirty="0">
              <a:latin typeface="Arial" pitchFamily="34" charset="0"/>
              <a:cs typeface="Arial" pitchFamily="34" charset="0"/>
            </a:endParaRPr>
          </a:p>
          <a:p>
            <a:pPr marL="657225" indent="-257175">
              <a:lnSpc>
                <a:spcPct val="80000"/>
              </a:lnSpc>
              <a:buFont typeface="Arial" pitchFamily="34" charset="0"/>
              <a:buChar char="•"/>
              <a:tabLst>
                <a:tab pos="1617663" algn="l"/>
              </a:tabLst>
              <a:defRPr/>
            </a:pPr>
            <a:r>
              <a:rPr lang="en-GB" sz="2800" dirty="0">
                <a:latin typeface="Arial" pitchFamily="34" charset="0"/>
                <a:cs typeface="Arial" pitchFamily="34" charset="0"/>
              </a:rPr>
              <a:t>Ensure all polling stations are open and operating effectively</a:t>
            </a:r>
          </a:p>
          <a:p>
            <a:pPr marL="657225" indent="-257175">
              <a:lnSpc>
                <a:spcPct val="80000"/>
              </a:lnSpc>
              <a:buFont typeface="Arial" pitchFamily="34" charset="0"/>
              <a:buChar char="•"/>
              <a:tabLst>
                <a:tab pos="1617663" algn="l"/>
              </a:tabLst>
              <a:defRPr/>
            </a:pPr>
            <a:endParaRPr lang="en-GB" sz="2800" dirty="0">
              <a:latin typeface="Arial" pitchFamily="34" charset="0"/>
              <a:cs typeface="Arial" pitchFamily="34" charset="0"/>
            </a:endParaRPr>
          </a:p>
          <a:p>
            <a:pPr marL="657225" indent="-257175">
              <a:lnSpc>
                <a:spcPct val="80000"/>
              </a:lnSpc>
              <a:buFont typeface="Arial" pitchFamily="34" charset="0"/>
              <a:buChar char="•"/>
              <a:tabLst>
                <a:tab pos="1617663" algn="l"/>
              </a:tabLst>
              <a:defRPr/>
            </a:pPr>
            <a:r>
              <a:rPr lang="en-GB" sz="2800" dirty="0">
                <a:latin typeface="Arial" pitchFamily="34" charset="0"/>
                <a:cs typeface="Arial" pitchFamily="34" charset="0"/>
              </a:rPr>
              <a:t>Confirm to the Referendum Office when all checks are complete</a:t>
            </a:r>
          </a:p>
          <a:p>
            <a:pPr marL="657225" indent="-257175">
              <a:lnSpc>
                <a:spcPct val="80000"/>
              </a:lnSpc>
              <a:tabLst>
                <a:tab pos="1617663" algn="l"/>
              </a:tabLst>
              <a:defRPr/>
            </a:pPr>
            <a:r>
              <a:rPr lang="en-GB" sz="2800" dirty="0">
                <a:latin typeface="Arial" pitchFamily="34" charset="0"/>
                <a:cs typeface="Arial" pitchFamily="34" charset="0"/>
              </a:rPr>
              <a:t> </a:t>
            </a:r>
          </a:p>
          <a:p>
            <a:pPr marL="657225" indent="-257175">
              <a:lnSpc>
                <a:spcPct val="80000"/>
              </a:lnSpc>
              <a:buFont typeface="Arial" pitchFamily="34" charset="0"/>
              <a:buChar char="•"/>
              <a:tabLst>
                <a:tab pos="1617663" algn="l"/>
              </a:tabLst>
              <a:defRPr/>
            </a:pPr>
            <a:r>
              <a:rPr lang="en-GB" sz="2800" dirty="0">
                <a:latin typeface="Arial" pitchFamily="34" charset="0"/>
                <a:cs typeface="Arial" pitchFamily="34" charset="0"/>
              </a:rPr>
              <a:t>Support the Referendum Office with problem solving if required</a:t>
            </a:r>
          </a:p>
          <a:p>
            <a:pPr marL="657225" indent="-257175">
              <a:lnSpc>
                <a:spcPct val="80000"/>
              </a:lnSpc>
              <a:buFont typeface="Arial" pitchFamily="34" charset="0"/>
              <a:buChar char="•"/>
              <a:tabLst>
                <a:tab pos="1617663" algn="l"/>
              </a:tabLst>
              <a:defRPr/>
            </a:pPr>
            <a:endParaRPr lang="en-GB" sz="2800" dirty="0">
              <a:latin typeface="Arial" pitchFamily="34" charset="0"/>
              <a:cs typeface="Arial" pitchFamily="34" charset="0"/>
            </a:endParaRPr>
          </a:p>
          <a:p>
            <a:pPr marL="657225" indent="-257175">
              <a:lnSpc>
                <a:spcPct val="80000"/>
              </a:lnSpc>
              <a:buFont typeface="Arial" pitchFamily="34" charset="0"/>
              <a:buChar char="•"/>
              <a:tabLst>
                <a:tab pos="1617663" algn="l"/>
              </a:tabLst>
              <a:defRPr/>
            </a:pPr>
            <a:r>
              <a:rPr lang="en-GB" sz="2800" dirty="0">
                <a:latin typeface="Arial" pitchFamily="34" charset="0"/>
                <a:cs typeface="Arial" pitchFamily="34" charset="0"/>
              </a:rPr>
              <a:t>Escalate any issues that arise to the Referendum Office </a:t>
            </a:r>
          </a:p>
          <a:p>
            <a:pPr marL="609600" indent="-609600" eaLnBrk="1" fontAlgn="auto" hangingPunct="1">
              <a:lnSpc>
                <a:spcPct val="80000"/>
              </a:lnSpc>
              <a:spcBef>
                <a:spcPct val="20000"/>
              </a:spcBef>
              <a:spcAft>
                <a:spcPts val="0"/>
              </a:spcAft>
              <a:buFont typeface="Arial" pitchFamily="34" charset="0"/>
              <a:buChar char="•"/>
              <a:tabLst>
                <a:tab pos="1617663" algn="l"/>
              </a:tabLst>
              <a:defRPr/>
            </a:pPr>
            <a:endParaRPr lang="en-GB" sz="2800" dirty="0">
              <a:latin typeface="Arial" pitchFamily="34" charset="0"/>
              <a:ea typeface="+mn-ea"/>
              <a:cs typeface="Arial" pitchFamily="34" charset="0"/>
            </a:endParaRPr>
          </a:p>
          <a:p>
            <a:pPr marL="1250950" lvl="3" indent="-530225" eaLnBrk="1" fontAlgn="auto" hangingPunct="1">
              <a:lnSpc>
                <a:spcPct val="80000"/>
              </a:lnSpc>
              <a:spcBef>
                <a:spcPct val="20000"/>
              </a:spcBef>
              <a:spcAft>
                <a:spcPts val="0"/>
              </a:spcAft>
              <a:buFont typeface="Arial" pitchFamily="34" charset="0"/>
              <a:buChar char="–"/>
              <a:tabLst>
                <a:tab pos="1617663" algn="l"/>
              </a:tabLst>
              <a:defRPr/>
            </a:pPr>
            <a:endParaRPr lang="en-GB" sz="2000" dirty="0">
              <a:latin typeface="Arial" pitchFamily="34" charset="0"/>
              <a:ea typeface="+mn-ea"/>
              <a:cs typeface="Arial" pitchFamily="34" charset="0"/>
            </a:endParaRPr>
          </a:p>
          <a:p>
            <a:pPr marL="1866900" lvl="3" indent="-609600" eaLnBrk="1" fontAlgn="auto" hangingPunct="1">
              <a:lnSpc>
                <a:spcPct val="80000"/>
              </a:lnSpc>
              <a:spcBef>
                <a:spcPct val="20000"/>
              </a:spcBef>
              <a:spcAft>
                <a:spcPts val="0"/>
              </a:spcAft>
              <a:buFont typeface="Arial" pitchFamily="34" charset="0"/>
              <a:buChar char="–"/>
              <a:defRPr/>
            </a:pPr>
            <a:endParaRPr lang="en-GB" sz="1400" dirty="0">
              <a:solidFill>
                <a:srgbClr val="333399"/>
              </a:solidFill>
              <a:latin typeface="+mn-lt"/>
              <a:ea typeface="+mn-ea"/>
            </a:endParaRPr>
          </a:p>
          <a:p>
            <a:pPr marL="1752600" lvl="3" indent="-381000" eaLnBrk="1" fontAlgn="auto" hangingPunct="1">
              <a:lnSpc>
                <a:spcPct val="80000"/>
              </a:lnSpc>
              <a:spcBef>
                <a:spcPct val="20000"/>
              </a:spcBef>
              <a:spcAft>
                <a:spcPts val="0"/>
              </a:spcAft>
              <a:defRPr/>
            </a:pPr>
            <a:endParaRPr lang="en-GB" sz="1600" dirty="0">
              <a:solidFill>
                <a:srgbClr val="0E145B"/>
              </a:solidFill>
              <a:latin typeface="+mn-lt"/>
              <a:ea typeface="+mn-ea"/>
            </a:endParaRPr>
          </a:p>
          <a:p>
            <a:pPr marL="609600" indent="-609600" eaLnBrk="1" fontAlgn="auto" hangingPunct="1">
              <a:lnSpc>
                <a:spcPct val="80000"/>
              </a:lnSpc>
              <a:spcBef>
                <a:spcPct val="20000"/>
              </a:spcBef>
              <a:spcAft>
                <a:spcPts val="0"/>
              </a:spcAft>
              <a:defRPr/>
            </a:pPr>
            <a:endParaRPr lang="en-GB" dirty="0">
              <a:solidFill>
                <a:srgbClr val="0E145B"/>
              </a:solidFill>
              <a:latin typeface="+mn-lt"/>
              <a:ea typeface="+mn-ea"/>
            </a:endParaRPr>
          </a:p>
          <a:p>
            <a:pPr marL="609600" indent="-609600" eaLnBrk="1" fontAlgn="auto" hangingPunct="1">
              <a:lnSpc>
                <a:spcPct val="80000"/>
              </a:lnSpc>
              <a:spcBef>
                <a:spcPct val="20000"/>
              </a:spcBef>
              <a:spcAft>
                <a:spcPts val="0"/>
              </a:spcAft>
              <a:defRPr/>
            </a:pPr>
            <a:endParaRPr lang="en-GB" dirty="0">
              <a:solidFill>
                <a:srgbClr val="0E145B"/>
              </a:solidFill>
              <a:latin typeface="+mn-lt"/>
              <a:ea typeface="+mn-ea"/>
            </a:endParaRPr>
          </a:p>
          <a:p>
            <a:pPr marL="609600" indent="-609600" eaLnBrk="1" fontAlgn="auto" hangingPunct="1">
              <a:lnSpc>
                <a:spcPct val="80000"/>
              </a:lnSpc>
              <a:spcBef>
                <a:spcPct val="20000"/>
              </a:spcBef>
              <a:spcAft>
                <a:spcPts val="0"/>
              </a:spcAft>
              <a:buFont typeface="Arial" pitchFamily="34" charset="0"/>
              <a:buChar char="•"/>
              <a:defRPr/>
            </a:pPr>
            <a:endParaRPr lang="en-GB" dirty="0">
              <a:solidFill>
                <a:srgbClr val="0E145B"/>
              </a:solidFill>
              <a:latin typeface="+mn-lt"/>
              <a:ea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79388" y="188913"/>
            <a:ext cx="8569325" cy="1079500"/>
          </a:xfrm>
        </p:spPr>
        <p:txBody>
          <a:bodyPr rtlCol="0">
            <a:normAutofit fontScale="90000"/>
          </a:bodyPr>
          <a:lstStyle/>
          <a:p>
            <a:pPr eaLnBrk="1" fontAlgn="auto" hangingPunct="1">
              <a:spcAft>
                <a:spcPts val="0"/>
              </a:spcAft>
              <a:defRPr/>
            </a:pPr>
            <a:r>
              <a:rPr lang="en-GB" dirty="0" smtClean="0">
                <a:latin typeface="Arial" pitchFamily="34" charset="0"/>
                <a:cs typeface="Arial" pitchFamily="34" charset="0"/>
              </a:rPr>
              <a:t>Role of the polling station inspector</a:t>
            </a:r>
          </a:p>
        </p:txBody>
      </p:sp>
      <p:sp>
        <p:nvSpPr>
          <p:cNvPr id="5123" name="Rectangle 3"/>
          <p:cNvSpPr>
            <a:spLocks noGrp="1" noChangeArrowheads="1"/>
          </p:cNvSpPr>
          <p:nvPr>
            <p:ph idx="1"/>
          </p:nvPr>
        </p:nvSpPr>
        <p:spPr>
          <a:xfrm>
            <a:off x="179388" y="1357313"/>
            <a:ext cx="8464550" cy="5311775"/>
          </a:xfrm>
        </p:spPr>
        <p:txBody>
          <a:bodyPr/>
          <a:lstStyle/>
          <a:p>
            <a:pPr eaLnBrk="1" hangingPunct="1">
              <a:lnSpc>
                <a:spcPct val="80000"/>
              </a:lnSpc>
              <a:buFont typeface="Arial" charset="0"/>
              <a:buNone/>
            </a:pPr>
            <a:r>
              <a:rPr lang="en-GB" sz="2800" smtClean="0">
                <a:solidFill>
                  <a:srgbClr val="333399"/>
                </a:solidFill>
              </a:rPr>
              <a:t>  </a:t>
            </a:r>
          </a:p>
        </p:txBody>
      </p:sp>
      <p:sp>
        <p:nvSpPr>
          <p:cNvPr id="6" name="Rectangle 3"/>
          <p:cNvSpPr txBox="1">
            <a:spLocks noChangeArrowheads="1"/>
          </p:cNvSpPr>
          <p:nvPr/>
        </p:nvSpPr>
        <p:spPr>
          <a:xfrm>
            <a:off x="250825" y="1530350"/>
            <a:ext cx="8535988" cy="5327650"/>
          </a:xfrm>
          <a:prstGeom prst="rect">
            <a:avLst/>
          </a:prstGeom>
        </p:spPr>
        <p:txBody>
          <a:bodyPr>
            <a:normAutofit/>
          </a:bodyPr>
          <a:lstStyle/>
          <a:p>
            <a:pPr marL="609600" indent="-609600" eaLnBrk="1" fontAlgn="auto" hangingPunct="1">
              <a:lnSpc>
                <a:spcPct val="80000"/>
              </a:lnSpc>
              <a:spcBef>
                <a:spcPct val="20000"/>
              </a:spcBef>
              <a:spcAft>
                <a:spcPts val="0"/>
              </a:spcAft>
              <a:buFont typeface="Arial" pitchFamily="34" charset="0"/>
              <a:buChar char="•"/>
              <a:defRPr/>
            </a:pPr>
            <a:endParaRPr lang="en-GB" sz="2000" dirty="0">
              <a:latin typeface="Arial" pitchFamily="34" charset="0"/>
              <a:ea typeface="+mn-ea"/>
              <a:cs typeface="Arial" pitchFamily="34" charset="0"/>
            </a:endParaRPr>
          </a:p>
          <a:p>
            <a:pPr marL="609600" indent="-609600" eaLnBrk="1" fontAlgn="auto" hangingPunct="1">
              <a:lnSpc>
                <a:spcPct val="80000"/>
              </a:lnSpc>
              <a:spcBef>
                <a:spcPct val="20000"/>
              </a:spcBef>
              <a:spcAft>
                <a:spcPts val="0"/>
              </a:spcAft>
              <a:buFontTx/>
              <a:buAutoNum type="arabicPeriod"/>
              <a:tabLst>
                <a:tab pos="1617663" algn="l"/>
              </a:tabLst>
              <a:defRPr/>
            </a:pPr>
            <a:endParaRPr lang="en-GB" sz="2000" dirty="0">
              <a:latin typeface="Arial" pitchFamily="34" charset="0"/>
              <a:ea typeface="+mn-ea"/>
              <a:cs typeface="Arial" pitchFamily="34" charset="0"/>
            </a:endParaRPr>
          </a:p>
          <a:p>
            <a:pPr marL="1250950" lvl="3" indent="-530225" eaLnBrk="1" fontAlgn="auto" hangingPunct="1">
              <a:lnSpc>
                <a:spcPct val="80000"/>
              </a:lnSpc>
              <a:spcBef>
                <a:spcPct val="20000"/>
              </a:spcBef>
              <a:spcAft>
                <a:spcPts val="0"/>
              </a:spcAft>
              <a:buFont typeface="Arial" pitchFamily="34" charset="0"/>
              <a:buChar char="–"/>
              <a:tabLst>
                <a:tab pos="1617663" algn="l"/>
              </a:tabLst>
              <a:defRPr/>
            </a:pPr>
            <a:endParaRPr lang="en-GB" sz="2000" dirty="0">
              <a:latin typeface="Arial" pitchFamily="34" charset="0"/>
              <a:ea typeface="+mn-ea"/>
              <a:cs typeface="Arial" pitchFamily="34" charset="0"/>
            </a:endParaRPr>
          </a:p>
          <a:p>
            <a:pPr marL="1866900" lvl="3" indent="-609600" eaLnBrk="1" fontAlgn="auto" hangingPunct="1">
              <a:lnSpc>
                <a:spcPct val="80000"/>
              </a:lnSpc>
              <a:spcBef>
                <a:spcPct val="20000"/>
              </a:spcBef>
              <a:spcAft>
                <a:spcPts val="0"/>
              </a:spcAft>
              <a:buFont typeface="Arial" pitchFamily="34" charset="0"/>
              <a:buChar char="–"/>
              <a:defRPr/>
            </a:pPr>
            <a:endParaRPr lang="en-GB" sz="1400" dirty="0">
              <a:solidFill>
                <a:srgbClr val="333399"/>
              </a:solidFill>
              <a:latin typeface="+mn-lt"/>
              <a:ea typeface="+mn-ea"/>
            </a:endParaRPr>
          </a:p>
          <a:p>
            <a:pPr marL="1752600" lvl="3" indent="-381000" eaLnBrk="1" fontAlgn="auto" hangingPunct="1">
              <a:lnSpc>
                <a:spcPct val="80000"/>
              </a:lnSpc>
              <a:spcBef>
                <a:spcPct val="20000"/>
              </a:spcBef>
              <a:spcAft>
                <a:spcPts val="0"/>
              </a:spcAft>
              <a:defRPr/>
            </a:pPr>
            <a:endParaRPr lang="en-GB" sz="1600" dirty="0">
              <a:solidFill>
                <a:srgbClr val="0E145B"/>
              </a:solidFill>
              <a:latin typeface="+mn-lt"/>
              <a:ea typeface="+mn-ea"/>
            </a:endParaRPr>
          </a:p>
          <a:p>
            <a:pPr marL="609600" indent="-609600" eaLnBrk="1" fontAlgn="auto" hangingPunct="1">
              <a:lnSpc>
                <a:spcPct val="80000"/>
              </a:lnSpc>
              <a:spcBef>
                <a:spcPct val="20000"/>
              </a:spcBef>
              <a:spcAft>
                <a:spcPts val="0"/>
              </a:spcAft>
              <a:defRPr/>
            </a:pPr>
            <a:endParaRPr lang="en-GB" dirty="0">
              <a:solidFill>
                <a:srgbClr val="0E145B"/>
              </a:solidFill>
              <a:latin typeface="+mn-lt"/>
              <a:ea typeface="+mn-ea"/>
            </a:endParaRPr>
          </a:p>
          <a:p>
            <a:pPr marL="609600" indent="-609600" eaLnBrk="1" fontAlgn="auto" hangingPunct="1">
              <a:lnSpc>
                <a:spcPct val="80000"/>
              </a:lnSpc>
              <a:spcBef>
                <a:spcPct val="20000"/>
              </a:spcBef>
              <a:spcAft>
                <a:spcPts val="0"/>
              </a:spcAft>
              <a:defRPr/>
            </a:pPr>
            <a:endParaRPr lang="en-GB" dirty="0">
              <a:solidFill>
                <a:srgbClr val="0E145B"/>
              </a:solidFill>
              <a:latin typeface="+mn-lt"/>
              <a:ea typeface="+mn-ea"/>
            </a:endParaRPr>
          </a:p>
          <a:p>
            <a:pPr marL="609600" indent="-609600" eaLnBrk="1" fontAlgn="auto" hangingPunct="1">
              <a:lnSpc>
                <a:spcPct val="80000"/>
              </a:lnSpc>
              <a:spcBef>
                <a:spcPct val="20000"/>
              </a:spcBef>
              <a:spcAft>
                <a:spcPts val="0"/>
              </a:spcAft>
              <a:buFont typeface="Arial" pitchFamily="34" charset="0"/>
              <a:buChar char="•"/>
              <a:defRPr/>
            </a:pPr>
            <a:endParaRPr lang="en-GB" dirty="0">
              <a:solidFill>
                <a:srgbClr val="0E145B"/>
              </a:solidFill>
              <a:latin typeface="+mn-lt"/>
              <a:ea typeface="+mn-ea"/>
            </a:endParaRPr>
          </a:p>
        </p:txBody>
      </p:sp>
      <p:sp>
        <p:nvSpPr>
          <p:cNvPr id="7" name="Rectangle 3"/>
          <p:cNvSpPr txBox="1">
            <a:spLocks noChangeArrowheads="1"/>
          </p:cNvSpPr>
          <p:nvPr/>
        </p:nvSpPr>
        <p:spPr>
          <a:xfrm>
            <a:off x="395288" y="1557338"/>
            <a:ext cx="8208962" cy="5111750"/>
          </a:xfrm>
          <a:prstGeom prst="rect">
            <a:avLst/>
          </a:prstGeom>
        </p:spPr>
        <p:txBody>
          <a:bodyPr>
            <a:normAutofit/>
          </a:bodyPr>
          <a:lstStyle/>
          <a:p>
            <a:pPr marL="609600" indent="-609600" eaLnBrk="1" fontAlgn="auto" hangingPunct="1">
              <a:lnSpc>
                <a:spcPct val="80000"/>
              </a:lnSpc>
              <a:spcBef>
                <a:spcPct val="20000"/>
              </a:spcBef>
              <a:spcAft>
                <a:spcPts val="0"/>
              </a:spcAft>
              <a:defRPr/>
            </a:pPr>
            <a:endParaRPr lang="en-GB" sz="2000" b="1" dirty="0">
              <a:latin typeface="Arial" pitchFamily="34" charset="0"/>
              <a:ea typeface="+mn-ea"/>
              <a:cs typeface="Arial" pitchFamily="34" charset="0"/>
            </a:endParaRPr>
          </a:p>
          <a:p>
            <a:pPr marL="1066800" lvl="1" indent="-609600" eaLnBrk="1" fontAlgn="auto" hangingPunct="1">
              <a:lnSpc>
                <a:spcPct val="80000"/>
              </a:lnSpc>
              <a:spcBef>
                <a:spcPct val="20000"/>
              </a:spcBef>
              <a:spcAft>
                <a:spcPts val="0"/>
              </a:spcAft>
              <a:buFont typeface="Arial" pitchFamily="34" charset="0"/>
              <a:buChar char="•"/>
              <a:tabLst>
                <a:tab pos="1617663" algn="l"/>
              </a:tabLst>
              <a:defRPr/>
            </a:pPr>
            <a:r>
              <a:rPr lang="en-GB" sz="3200" b="1" dirty="0">
                <a:latin typeface="Arial" pitchFamily="34" charset="0"/>
                <a:ea typeface="+mn-ea"/>
                <a:cs typeface="Arial" pitchFamily="34" charset="0"/>
              </a:rPr>
              <a:t>Varied role</a:t>
            </a:r>
          </a:p>
          <a:p>
            <a:pPr marL="1066800" lvl="1" indent="-609600" eaLnBrk="1" fontAlgn="auto" hangingPunct="1">
              <a:lnSpc>
                <a:spcPct val="80000"/>
              </a:lnSpc>
              <a:spcBef>
                <a:spcPct val="20000"/>
              </a:spcBef>
              <a:spcAft>
                <a:spcPts val="0"/>
              </a:spcAft>
              <a:buFont typeface="Arial" pitchFamily="34" charset="0"/>
              <a:buChar char="•"/>
              <a:tabLst>
                <a:tab pos="1617663" algn="l"/>
              </a:tabLst>
              <a:defRPr/>
            </a:pPr>
            <a:endParaRPr lang="en-GB" sz="3200" dirty="0">
              <a:latin typeface="Arial" pitchFamily="34" charset="0"/>
              <a:ea typeface="+mn-ea"/>
              <a:cs typeface="Arial" pitchFamily="34" charset="0"/>
            </a:endParaRPr>
          </a:p>
          <a:p>
            <a:pPr marL="1066800" lvl="1" indent="-609600" eaLnBrk="1" fontAlgn="auto" hangingPunct="1">
              <a:lnSpc>
                <a:spcPct val="80000"/>
              </a:lnSpc>
              <a:spcBef>
                <a:spcPct val="20000"/>
              </a:spcBef>
              <a:spcAft>
                <a:spcPts val="0"/>
              </a:spcAft>
              <a:buFont typeface="Arial" pitchFamily="34" charset="0"/>
              <a:buChar char="•"/>
              <a:tabLst>
                <a:tab pos="1617663" algn="l"/>
              </a:tabLst>
              <a:defRPr/>
            </a:pPr>
            <a:r>
              <a:rPr lang="en-GB" sz="3200" b="1" dirty="0">
                <a:latin typeface="Arial" pitchFamily="34" charset="0"/>
                <a:ea typeface="+mn-ea"/>
                <a:cs typeface="Arial" pitchFamily="34" charset="0"/>
              </a:rPr>
              <a:t>Flexibility is key</a:t>
            </a:r>
          </a:p>
          <a:p>
            <a:pPr marL="1066800" lvl="1" indent="-609600" eaLnBrk="1" fontAlgn="auto" hangingPunct="1">
              <a:lnSpc>
                <a:spcPct val="80000"/>
              </a:lnSpc>
              <a:spcBef>
                <a:spcPct val="20000"/>
              </a:spcBef>
              <a:spcAft>
                <a:spcPts val="0"/>
              </a:spcAft>
              <a:buFont typeface="Arial" pitchFamily="34" charset="0"/>
              <a:buChar char="•"/>
              <a:tabLst>
                <a:tab pos="1617663" algn="l"/>
              </a:tabLst>
              <a:defRPr/>
            </a:pPr>
            <a:endParaRPr lang="en-GB" sz="3200" b="1" dirty="0">
              <a:latin typeface="Arial" pitchFamily="34" charset="0"/>
              <a:ea typeface="+mn-ea"/>
              <a:cs typeface="Arial" pitchFamily="34" charset="0"/>
            </a:endParaRPr>
          </a:p>
          <a:p>
            <a:pPr marL="1066800" lvl="1" indent="-609600" eaLnBrk="1" fontAlgn="auto" hangingPunct="1">
              <a:lnSpc>
                <a:spcPct val="80000"/>
              </a:lnSpc>
              <a:spcBef>
                <a:spcPct val="20000"/>
              </a:spcBef>
              <a:spcAft>
                <a:spcPts val="0"/>
              </a:spcAft>
              <a:buFont typeface="Arial" pitchFamily="34" charset="0"/>
              <a:buChar char="•"/>
              <a:tabLst>
                <a:tab pos="1617663" algn="l"/>
              </a:tabLst>
              <a:defRPr/>
            </a:pPr>
            <a:r>
              <a:rPr lang="en-GB" sz="3200" b="1" dirty="0">
                <a:latin typeface="Arial" pitchFamily="34" charset="0"/>
                <a:ea typeface="+mn-ea"/>
                <a:cs typeface="Arial" pitchFamily="34" charset="0"/>
              </a:rPr>
              <a:t>Communication is key:</a:t>
            </a:r>
          </a:p>
          <a:p>
            <a:pPr marL="1981200" lvl="3" indent="-609600" eaLnBrk="1" fontAlgn="auto" hangingPunct="1">
              <a:lnSpc>
                <a:spcPct val="80000"/>
              </a:lnSpc>
              <a:spcBef>
                <a:spcPct val="20000"/>
              </a:spcBef>
              <a:spcAft>
                <a:spcPts val="0"/>
              </a:spcAft>
              <a:buFont typeface="Arial" pitchFamily="34" charset="0"/>
              <a:buChar char="•"/>
              <a:tabLst>
                <a:tab pos="1617663" algn="l"/>
              </a:tabLst>
              <a:defRPr/>
            </a:pPr>
            <a:r>
              <a:rPr lang="en-GB" sz="3200" b="1" dirty="0">
                <a:latin typeface="Arial" pitchFamily="34" charset="0"/>
                <a:ea typeface="+mn-ea"/>
                <a:cs typeface="Arial" pitchFamily="34" charset="0"/>
              </a:rPr>
              <a:t>Presiding officer in charge</a:t>
            </a:r>
          </a:p>
          <a:p>
            <a:pPr marL="1981200" lvl="3" indent="-609600" eaLnBrk="1" fontAlgn="auto" hangingPunct="1">
              <a:lnSpc>
                <a:spcPct val="80000"/>
              </a:lnSpc>
              <a:spcBef>
                <a:spcPct val="20000"/>
              </a:spcBef>
              <a:spcAft>
                <a:spcPts val="0"/>
              </a:spcAft>
              <a:buFont typeface="Arial" pitchFamily="34" charset="0"/>
              <a:buChar char="•"/>
              <a:tabLst>
                <a:tab pos="1617663" algn="l"/>
              </a:tabLst>
              <a:defRPr/>
            </a:pPr>
            <a:r>
              <a:rPr lang="en-GB" sz="3200" b="1" dirty="0">
                <a:latin typeface="Arial" pitchFamily="34" charset="0"/>
                <a:ea typeface="+mn-ea"/>
                <a:cs typeface="Arial" pitchFamily="34" charset="0"/>
              </a:rPr>
              <a:t>Election/Referendum office</a:t>
            </a:r>
          </a:p>
          <a:p>
            <a:pPr marL="1981200" lvl="3" indent="-609600" eaLnBrk="1" fontAlgn="auto" hangingPunct="1">
              <a:lnSpc>
                <a:spcPct val="80000"/>
              </a:lnSpc>
              <a:spcBef>
                <a:spcPct val="20000"/>
              </a:spcBef>
              <a:spcAft>
                <a:spcPts val="0"/>
              </a:spcAft>
              <a:buFont typeface="Arial" pitchFamily="34" charset="0"/>
              <a:buChar char="•"/>
              <a:tabLst>
                <a:tab pos="1617663" algn="l"/>
              </a:tabLst>
              <a:defRPr/>
            </a:pPr>
            <a:r>
              <a:rPr lang="en-GB" sz="3200" b="1" dirty="0">
                <a:latin typeface="Arial" pitchFamily="34" charset="0"/>
                <a:ea typeface="+mn-ea"/>
                <a:cs typeface="Arial" pitchFamily="34" charset="0"/>
              </a:rPr>
              <a:t>Mobile phone availability</a:t>
            </a:r>
          </a:p>
          <a:p>
            <a:pPr marL="1524000" lvl="2" indent="-609600" eaLnBrk="1" fontAlgn="auto" hangingPunct="1">
              <a:lnSpc>
                <a:spcPct val="80000"/>
              </a:lnSpc>
              <a:spcBef>
                <a:spcPct val="20000"/>
              </a:spcBef>
              <a:spcAft>
                <a:spcPts val="0"/>
              </a:spcAft>
              <a:buFont typeface="Arial" pitchFamily="34" charset="0"/>
              <a:buChar char="•"/>
              <a:tabLst>
                <a:tab pos="1617663" algn="l"/>
              </a:tabLst>
              <a:defRPr/>
            </a:pPr>
            <a:endParaRPr lang="en-GB" sz="3200" dirty="0">
              <a:latin typeface="Arial" pitchFamily="34" charset="0"/>
              <a:ea typeface="+mn-ea"/>
              <a:cs typeface="Arial" pitchFamily="34" charset="0"/>
            </a:endParaRPr>
          </a:p>
          <a:p>
            <a:pPr marL="1066800" lvl="1" indent="-609600" eaLnBrk="1" fontAlgn="auto" hangingPunct="1">
              <a:lnSpc>
                <a:spcPct val="80000"/>
              </a:lnSpc>
              <a:spcBef>
                <a:spcPct val="20000"/>
              </a:spcBef>
              <a:spcAft>
                <a:spcPts val="0"/>
              </a:spcAft>
              <a:buFont typeface="Arial" pitchFamily="34" charset="0"/>
              <a:buChar char="•"/>
              <a:tabLst>
                <a:tab pos="1617663" algn="l"/>
              </a:tabLst>
              <a:defRPr/>
            </a:pPr>
            <a:endParaRPr lang="en-GB" sz="3200" dirty="0">
              <a:latin typeface="Arial" pitchFamily="34" charset="0"/>
              <a:ea typeface="+mn-ea"/>
              <a:cs typeface="Arial" pitchFamily="34" charset="0"/>
            </a:endParaRPr>
          </a:p>
          <a:p>
            <a:pPr marL="1250950" lvl="3" indent="-530225" eaLnBrk="1" fontAlgn="auto" hangingPunct="1">
              <a:lnSpc>
                <a:spcPct val="80000"/>
              </a:lnSpc>
              <a:spcBef>
                <a:spcPct val="20000"/>
              </a:spcBef>
              <a:spcAft>
                <a:spcPts val="0"/>
              </a:spcAft>
              <a:buFont typeface="Arial" pitchFamily="34" charset="0"/>
              <a:buChar char="–"/>
              <a:tabLst>
                <a:tab pos="1617663" algn="l"/>
              </a:tabLst>
              <a:defRPr/>
            </a:pPr>
            <a:endParaRPr lang="en-GB" sz="3200" dirty="0">
              <a:latin typeface="Arial" pitchFamily="34" charset="0"/>
              <a:ea typeface="+mn-ea"/>
              <a:cs typeface="Arial" pitchFamily="34" charset="0"/>
            </a:endParaRPr>
          </a:p>
          <a:p>
            <a:pPr marL="1866900" lvl="3" indent="-609600" eaLnBrk="1" fontAlgn="auto" hangingPunct="1">
              <a:lnSpc>
                <a:spcPct val="80000"/>
              </a:lnSpc>
              <a:spcBef>
                <a:spcPct val="20000"/>
              </a:spcBef>
              <a:spcAft>
                <a:spcPts val="0"/>
              </a:spcAft>
              <a:buFont typeface="Arial" pitchFamily="34" charset="0"/>
              <a:buChar char="–"/>
              <a:defRPr/>
            </a:pPr>
            <a:endParaRPr lang="en-GB" sz="3200" dirty="0">
              <a:solidFill>
                <a:srgbClr val="333399"/>
              </a:solidFill>
              <a:latin typeface="+mn-lt"/>
              <a:ea typeface="+mn-ea"/>
            </a:endParaRPr>
          </a:p>
          <a:p>
            <a:pPr marL="1752600" lvl="3" indent="-381000" eaLnBrk="1" fontAlgn="auto" hangingPunct="1">
              <a:lnSpc>
                <a:spcPct val="80000"/>
              </a:lnSpc>
              <a:spcBef>
                <a:spcPct val="20000"/>
              </a:spcBef>
              <a:spcAft>
                <a:spcPts val="0"/>
              </a:spcAft>
              <a:defRPr/>
            </a:pPr>
            <a:endParaRPr lang="en-GB" sz="1600" dirty="0">
              <a:solidFill>
                <a:srgbClr val="0E145B"/>
              </a:solidFill>
              <a:latin typeface="+mn-lt"/>
              <a:ea typeface="+mn-ea"/>
            </a:endParaRPr>
          </a:p>
          <a:p>
            <a:pPr marL="609600" indent="-609600" eaLnBrk="1" fontAlgn="auto" hangingPunct="1">
              <a:lnSpc>
                <a:spcPct val="80000"/>
              </a:lnSpc>
              <a:spcBef>
                <a:spcPct val="20000"/>
              </a:spcBef>
              <a:spcAft>
                <a:spcPts val="0"/>
              </a:spcAft>
              <a:defRPr/>
            </a:pPr>
            <a:endParaRPr lang="en-GB" dirty="0">
              <a:solidFill>
                <a:srgbClr val="0E145B"/>
              </a:solidFill>
              <a:latin typeface="+mn-lt"/>
              <a:ea typeface="+mn-ea"/>
            </a:endParaRPr>
          </a:p>
          <a:p>
            <a:pPr marL="609600" indent="-609600" eaLnBrk="1" fontAlgn="auto" hangingPunct="1">
              <a:lnSpc>
                <a:spcPct val="80000"/>
              </a:lnSpc>
              <a:spcBef>
                <a:spcPct val="20000"/>
              </a:spcBef>
              <a:spcAft>
                <a:spcPts val="0"/>
              </a:spcAft>
              <a:defRPr/>
            </a:pPr>
            <a:endParaRPr lang="en-GB" dirty="0">
              <a:solidFill>
                <a:srgbClr val="0E145B"/>
              </a:solidFill>
              <a:latin typeface="+mn-lt"/>
              <a:ea typeface="+mn-ea"/>
            </a:endParaRPr>
          </a:p>
          <a:p>
            <a:pPr marL="609600" indent="-609600" eaLnBrk="1" fontAlgn="auto" hangingPunct="1">
              <a:lnSpc>
                <a:spcPct val="80000"/>
              </a:lnSpc>
              <a:spcBef>
                <a:spcPct val="20000"/>
              </a:spcBef>
              <a:spcAft>
                <a:spcPts val="0"/>
              </a:spcAft>
              <a:buFont typeface="Arial" pitchFamily="34" charset="0"/>
              <a:buChar char="•"/>
              <a:defRPr/>
            </a:pPr>
            <a:endParaRPr lang="en-GB" dirty="0">
              <a:solidFill>
                <a:srgbClr val="0E145B"/>
              </a:solidFill>
              <a:latin typeface="+mn-lt"/>
              <a:ea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79388" y="188913"/>
            <a:ext cx="8569325" cy="1079500"/>
          </a:xfrm>
        </p:spPr>
        <p:txBody>
          <a:bodyPr/>
          <a:lstStyle/>
          <a:p>
            <a:pPr eaLnBrk="1" hangingPunct="1"/>
            <a:r>
              <a:rPr lang="en-GB" b="1" smtClean="0">
                <a:latin typeface="Arial" charset="0"/>
                <a:cs typeface="Arial" charset="0"/>
              </a:rPr>
              <a:t>Polling station checks</a:t>
            </a:r>
          </a:p>
        </p:txBody>
      </p:sp>
      <p:sp>
        <p:nvSpPr>
          <p:cNvPr id="22531" name="Rectangle 3"/>
          <p:cNvSpPr>
            <a:spLocks noGrp="1" noChangeArrowheads="1"/>
          </p:cNvSpPr>
          <p:nvPr>
            <p:ph idx="1"/>
          </p:nvPr>
        </p:nvSpPr>
        <p:spPr>
          <a:xfrm>
            <a:off x="179388" y="1341438"/>
            <a:ext cx="8535987" cy="5327650"/>
          </a:xfrm>
        </p:spPr>
        <p:txBody>
          <a:bodyPr rtlCol="0">
            <a:normAutofit/>
          </a:bodyPr>
          <a:lstStyle/>
          <a:p>
            <a:pPr marL="609600" indent="-609600" eaLnBrk="1" fontAlgn="auto" hangingPunct="1">
              <a:lnSpc>
                <a:spcPct val="80000"/>
              </a:lnSpc>
              <a:spcAft>
                <a:spcPts val="0"/>
              </a:spcAft>
              <a:buFont typeface="Arial" pitchFamily="34" charset="0"/>
              <a:buNone/>
              <a:tabLst>
                <a:tab pos="1617663" algn="l"/>
              </a:tabLst>
              <a:defRPr/>
            </a:pPr>
            <a:r>
              <a:rPr lang="en-GB" sz="2800" b="1" dirty="0" smtClean="0">
                <a:latin typeface="Arial" pitchFamily="34" charset="0"/>
                <a:cs typeface="Arial" pitchFamily="34" charset="0"/>
              </a:rPr>
              <a:t>What’s next?</a:t>
            </a:r>
          </a:p>
          <a:p>
            <a:pPr marL="609600" indent="-609600" eaLnBrk="1" fontAlgn="auto" hangingPunct="1">
              <a:lnSpc>
                <a:spcPct val="80000"/>
              </a:lnSpc>
              <a:spcAft>
                <a:spcPts val="0"/>
              </a:spcAft>
              <a:buFontTx/>
              <a:buAutoNum type="arabicPeriod"/>
              <a:tabLst>
                <a:tab pos="1617663" algn="l"/>
              </a:tabLst>
              <a:defRPr/>
            </a:pPr>
            <a:endParaRPr lang="en-GB" sz="2000" dirty="0">
              <a:latin typeface="Arial" pitchFamily="34" charset="0"/>
              <a:cs typeface="Arial" pitchFamily="34" charset="0"/>
            </a:endParaRPr>
          </a:p>
          <a:p>
            <a:pPr marL="609600" indent="-609600" eaLnBrk="1" fontAlgn="auto" hangingPunct="1">
              <a:lnSpc>
                <a:spcPct val="80000"/>
              </a:lnSpc>
              <a:spcAft>
                <a:spcPts val="0"/>
              </a:spcAft>
              <a:buFont typeface="Arial" pitchFamily="34" charset="0"/>
              <a:buChar char="•"/>
              <a:tabLst>
                <a:tab pos="1617663" algn="l"/>
              </a:tabLst>
              <a:defRPr/>
            </a:pPr>
            <a:r>
              <a:rPr lang="en-GB" sz="2000" b="1" dirty="0" smtClean="0">
                <a:latin typeface="Arial" pitchFamily="34" charset="0"/>
                <a:cs typeface="Arial" pitchFamily="34" charset="0"/>
              </a:rPr>
              <a:t>When all polling stations are open and operating the following tasks should be carried out: </a:t>
            </a:r>
          </a:p>
          <a:p>
            <a:pPr marL="609600" indent="-609600" eaLnBrk="1" fontAlgn="auto" hangingPunct="1">
              <a:lnSpc>
                <a:spcPct val="80000"/>
              </a:lnSpc>
              <a:spcAft>
                <a:spcPts val="0"/>
              </a:spcAft>
              <a:buFontTx/>
              <a:buAutoNum type="arabicPeriod"/>
              <a:tabLst>
                <a:tab pos="1617663" algn="l"/>
              </a:tabLst>
              <a:defRPr/>
            </a:pPr>
            <a:endParaRPr lang="en-GB" sz="2000" dirty="0" smtClean="0">
              <a:latin typeface="Arial" pitchFamily="34" charset="0"/>
              <a:cs typeface="Arial" pitchFamily="34" charset="0"/>
            </a:endParaRPr>
          </a:p>
          <a:p>
            <a:pPr marL="609600" indent="-609600" eaLnBrk="1" fontAlgn="auto" hangingPunct="1">
              <a:lnSpc>
                <a:spcPct val="80000"/>
              </a:lnSpc>
              <a:spcAft>
                <a:spcPts val="0"/>
              </a:spcAft>
              <a:buFont typeface="Arial" pitchFamily="34" charset="0"/>
              <a:buChar char="•"/>
              <a:tabLst>
                <a:tab pos="1617663" algn="l"/>
              </a:tabLst>
              <a:defRPr/>
            </a:pPr>
            <a:r>
              <a:rPr lang="en-GB" sz="2000" b="1" dirty="0" smtClean="0">
                <a:latin typeface="Arial" pitchFamily="34" charset="0"/>
                <a:cs typeface="Arial" pitchFamily="34" charset="0"/>
              </a:rPr>
              <a:t>Polling station checks, special points for attention include:</a:t>
            </a:r>
          </a:p>
          <a:p>
            <a:pPr marL="1250950" lvl="3" indent="-530225" eaLnBrk="1" fontAlgn="auto" hangingPunct="1">
              <a:lnSpc>
                <a:spcPct val="80000"/>
              </a:lnSpc>
              <a:spcAft>
                <a:spcPts val="0"/>
              </a:spcAft>
              <a:buFont typeface="Arial" pitchFamily="34" charset="0"/>
              <a:buChar char="–"/>
              <a:tabLst>
                <a:tab pos="1617663" algn="l"/>
              </a:tabLst>
              <a:defRPr/>
            </a:pPr>
            <a:r>
              <a:rPr lang="en-GB" dirty="0" smtClean="0">
                <a:latin typeface="Arial" pitchFamily="34" charset="0"/>
                <a:cs typeface="Arial" pitchFamily="34" charset="0"/>
              </a:rPr>
              <a:t>Introduce yourself to the polling staff</a:t>
            </a:r>
          </a:p>
          <a:p>
            <a:pPr marL="1250950" lvl="3" indent="-530225" eaLnBrk="1" fontAlgn="auto" hangingPunct="1">
              <a:lnSpc>
                <a:spcPct val="80000"/>
              </a:lnSpc>
              <a:spcAft>
                <a:spcPts val="0"/>
              </a:spcAft>
              <a:buFont typeface="Arial" pitchFamily="34" charset="0"/>
              <a:buChar char="–"/>
              <a:tabLst>
                <a:tab pos="1617663" algn="l"/>
              </a:tabLst>
              <a:defRPr/>
            </a:pPr>
            <a:r>
              <a:rPr lang="en-GB" dirty="0" smtClean="0">
                <a:latin typeface="Arial" pitchFamily="34" charset="0"/>
                <a:cs typeface="Arial" pitchFamily="34" charset="0"/>
              </a:rPr>
              <a:t>Agree with the Supervising Presiding Officer cover for meal breaks </a:t>
            </a:r>
          </a:p>
          <a:p>
            <a:pPr marL="1250950" lvl="3" indent="-530225" eaLnBrk="1" fontAlgn="auto" hangingPunct="1">
              <a:lnSpc>
                <a:spcPct val="80000"/>
              </a:lnSpc>
              <a:spcAft>
                <a:spcPts val="0"/>
              </a:spcAft>
              <a:buFont typeface="Arial" pitchFamily="34" charset="0"/>
              <a:buChar char="–"/>
              <a:tabLst>
                <a:tab pos="1617663" algn="l"/>
              </a:tabLst>
              <a:defRPr/>
            </a:pPr>
            <a:r>
              <a:rPr lang="en-GB" dirty="0" smtClean="0">
                <a:latin typeface="Arial" pitchFamily="34" charset="0"/>
                <a:cs typeface="Arial" pitchFamily="34" charset="0"/>
              </a:rPr>
              <a:t>Check signage and display of notices: inside and out</a:t>
            </a:r>
          </a:p>
          <a:p>
            <a:pPr marL="1250950" lvl="3" indent="-530225" eaLnBrk="1" fontAlgn="auto" hangingPunct="1">
              <a:lnSpc>
                <a:spcPct val="80000"/>
              </a:lnSpc>
              <a:spcAft>
                <a:spcPts val="0"/>
              </a:spcAft>
              <a:buFont typeface="Arial" pitchFamily="34" charset="0"/>
              <a:buChar char="–"/>
              <a:tabLst>
                <a:tab pos="1617663" algn="l"/>
              </a:tabLst>
              <a:defRPr/>
            </a:pPr>
            <a:r>
              <a:rPr lang="en-GB" dirty="0" smtClean="0">
                <a:latin typeface="Arial" pitchFamily="34" charset="0"/>
                <a:cs typeface="Arial" pitchFamily="34" charset="0"/>
              </a:rPr>
              <a:t>Observe the flow of voters to and from polling stations </a:t>
            </a:r>
          </a:p>
          <a:p>
            <a:pPr marL="1250950" lvl="3" indent="-530225" eaLnBrk="1" fontAlgn="auto" hangingPunct="1">
              <a:lnSpc>
                <a:spcPct val="80000"/>
              </a:lnSpc>
              <a:spcAft>
                <a:spcPts val="0"/>
              </a:spcAft>
              <a:buFont typeface="Arial" pitchFamily="34" charset="0"/>
              <a:buChar char="–"/>
              <a:tabLst>
                <a:tab pos="1617663" algn="l"/>
              </a:tabLst>
              <a:defRPr/>
            </a:pPr>
            <a:r>
              <a:rPr lang="en-GB" dirty="0" smtClean="0">
                <a:latin typeface="Arial" pitchFamily="34" charset="0"/>
                <a:cs typeface="Arial" pitchFamily="34" charset="0"/>
              </a:rPr>
              <a:t>Ballot box: check location, seals and labelling</a:t>
            </a:r>
          </a:p>
          <a:p>
            <a:pPr marL="1250950" lvl="3" indent="-530225" eaLnBrk="1" fontAlgn="auto" hangingPunct="1">
              <a:lnSpc>
                <a:spcPct val="80000"/>
              </a:lnSpc>
              <a:spcAft>
                <a:spcPts val="0"/>
              </a:spcAft>
              <a:buFont typeface="Arial" pitchFamily="34" charset="0"/>
              <a:buChar char="–"/>
              <a:tabLst>
                <a:tab pos="1617663" algn="l"/>
              </a:tabLst>
              <a:defRPr/>
            </a:pPr>
            <a:r>
              <a:rPr lang="en-GB" dirty="0" smtClean="0">
                <a:latin typeface="Arial" pitchFamily="34" charset="0"/>
                <a:cs typeface="Arial" pitchFamily="34" charset="0"/>
              </a:rPr>
              <a:t>Check with Presiding Officers all items have been received (as per their checklists)</a:t>
            </a:r>
          </a:p>
          <a:p>
            <a:pPr marL="793750" lvl="2" indent="-530225" eaLnBrk="1" fontAlgn="auto" hangingPunct="1">
              <a:lnSpc>
                <a:spcPct val="80000"/>
              </a:lnSpc>
              <a:spcAft>
                <a:spcPts val="0"/>
              </a:spcAft>
              <a:buFont typeface="Arial" pitchFamily="34" charset="0"/>
              <a:buChar char="•"/>
              <a:tabLst>
                <a:tab pos="1617663" algn="l"/>
              </a:tabLst>
              <a:defRPr/>
            </a:pPr>
            <a:r>
              <a:rPr lang="en-GB" sz="2000" b="1" dirty="0" smtClean="0">
                <a:latin typeface="Arial" pitchFamily="34" charset="0"/>
                <a:cs typeface="Arial" pitchFamily="34" charset="0"/>
              </a:rPr>
              <a:t>Manage your time effectively to meet the timescales for collecting/reporting information for the Election/Referendum Office  </a:t>
            </a:r>
          </a:p>
          <a:p>
            <a:pPr marL="1250950" lvl="3" indent="-530225" eaLnBrk="1" fontAlgn="auto" hangingPunct="1">
              <a:lnSpc>
                <a:spcPct val="80000"/>
              </a:lnSpc>
              <a:spcAft>
                <a:spcPts val="0"/>
              </a:spcAft>
              <a:buFont typeface="Arial" pitchFamily="34" charset="0"/>
              <a:buChar char="–"/>
              <a:tabLst>
                <a:tab pos="1617663" algn="l"/>
              </a:tabLst>
              <a:defRPr/>
            </a:pPr>
            <a:endParaRPr lang="en-GB" dirty="0" smtClean="0">
              <a:latin typeface="Arial" pitchFamily="34" charset="0"/>
              <a:cs typeface="Arial" pitchFamily="34" charset="0"/>
            </a:endParaRPr>
          </a:p>
          <a:p>
            <a:pPr marL="1866900" lvl="3" indent="-609600" eaLnBrk="1" fontAlgn="auto" hangingPunct="1">
              <a:lnSpc>
                <a:spcPct val="80000"/>
              </a:lnSpc>
              <a:spcAft>
                <a:spcPts val="0"/>
              </a:spcAft>
              <a:buFont typeface="Arial" pitchFamily="34" charset="0"/>
              <a:buChar char="–"/>
              <a:defRPr/>
            </a:pPr>
            <a:endParaRPr lang="en-GB" sz="1400" dirty="0" smtClean="0">
              <a:solidFill>
                <a:srgbClr val="333399"/>
              </a:solidFill>
            </a:endParaRPr>
          </a:p>
          <a:p>
            <a:pPr marL="1752600" lvl="3" indent="-381000" eaLnBrk="1" fontAlgn="auto" hangingPunct="1">
              <a:lnSpc>
                <a:spcPct val="80000"/>
              </a:lnSpc>
              <a:spcAft>
                <a:spcPts val="0"/>
              </a:spcAft>
              <a:buFontTx/>
              <a:buNone/>
              <a:defRPr/>
            </a:pPr>
            <a:endParaRPr lang="en-GB" sz="1600" dirty="0" smtClean="0">
              <a:solidFill>
                <a:srgbClr val="0E145B"/>
              </a:solidFill>
            </a:endParaRPr>
          </a:p>
          <a:p>
            <a:pPr marL="609600" indent="-609600" eaLnBrk="1" fontAlgn="auto" hangingPunct="1">
              <a:lnSpc>
                <a:spcPct val="80000"/>
              </a:lnSpc>
              <a:spcAft>
                <a:spcPts val="0"/>
              </a:spcAft>
              <a:buFontTx/>
              <a:buNone/>
              <a:defRPr/>
            </a:pPr>
            <a:endParaRPr lang="en-GB" sz="2400" dirty="0" smtClean="0">
              <a:solidFill>
                <a:srgbClr val="0E145B"/>
              </a:solidFill>
            </a:endParaRPr>
          </a:p>
          <a:p>
            <a:pPr marL="609600" indent="-609600" eaLnBrk="1" fontAlgn="auto" hangingPunct="1">
              <a:lnSpc>
                <a:spcPct val="80000"/>
              </a:lnSpc>
              <a:spcAft>
                <a:spcPts val="0"/>
              </a:spcAft>
              <a:buFontTx/>
              <a:buNone/>
              <a:defRPr/>
            </a:pPr>
            <a:endParaRPr lang="en-GB" sz="2400" dirty="0" smtClean="0">
              <a:solidFill>
                <a:srgbClr val="0E145B"/>
              </a:solidFill>
            </a:endParaRPr>
          </a:p>
          <a:p>
            <a:pPr marL="609600" indent="-609600" eaLnBrk="1" fontAlgn="auto" hangingPunct="1">
              <a:lnSpc>
                <a:spcPct val="80000"/>
              </a:lnSpc>
              <a:spcAft>
                <a:spcPts val="0"/>
              </a:spcAft>
              <a:buFont typeface="Arial" pitchFamily="34" charset="0"/>
              <a:buChar char="•"/>
              <a:defRPr/>
            </a:pPr>
            <a:endParaRPr lang="en-GB" sz="2400" dirty="0" smtClean="0">
              <a:solidFill>
                <a:srgbClr val="0E145B"/>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79388" y="188913"/>
            <a:ext cx="8569325" cy="1079500"/>
          </a:xfrm>
        </p:spPr>
        <p:txBody>
          <a:bodyPr/>
          <a:lstStyle/>
          <a:p>
            <a:pPr eaLnBrk="1" hangingPunct="1"/>
            <a:r>
              <a:rPr lang="en-GB" sz="3600" b="1" smtClean="0">
                <a:latin typeface="Arial" charset="0"/>
                <a:cs typeface="Arial" charset="0"/>
              </a:rPr>
              <a:t>Outline for the day</a:t>
            </a:r>
          </a:p>
        </p:txBody>
      </p:sp>
      <p:sp>
        <p:nvSpPr>
          <p:cNvPr id="22531" name="Rectangle 3"/>
          <p:cNvSpPr>
            <a:spLocks noGrp="1" noChangeArrowheads="1"/>
          </p:cNvSpPr>
          <p:nvPr>
            <p:ph idx="1"/>
          </p:nvPr>
        </p:nvSpPr>
        <p:spPr>
          <a:xfrm>
            <a:off x="179388" y="1341438"/>
            <a:ext cx="8535987" cy="5327650"/>
          </a:xfrm>
        </p:spPr>
        <p:txBody>
          <a:bodyPr rtlCol="0">
            <a:normAutofit/>
          </a:bodyPr>
          <a:lstStyle/>
          <a:p>
            <a:pPr marL="609600" indent="-609600" eaLnBrk="1" fontAlgn="auto" hangingPunct="1">
              <a:lnSpc>
                <a:spcPct val="80000"/>
              </a:lnSpc>
              <a:spcAft>
                <a:spcPts val="0"/>
              </a:spcAft>
              <a:buFont typeface="Arial" pitchFamily="34" charset="0"/>
              <a:buChar char="•"/>
              <a:defRPr/>
            </a:pPr>
            <a:r>
              <a:rPr lang="en-GB" b="1" dirty="0" smtClean="0">
                <a:latin typeface="Arial" pitchFamily="34" charset="0"/>
                <a:cs typeface="Arial" pitchFamily="34" charset="0"/>
              </a:rPr>
              <a:t>A typical work programme will include:</a:t>
            </a:r>
          </a:p>
          <a:p>
            <a:pPr marL="609600" indent="-609600" eaLnBrk="1" fontAlgn="auto" hangingPunct="1">
              <a:lnSpc>
                <a:spcPct val="80000"/>
              </a:lnSpc>
              <a:spcAft>
                <a:spcPts val="0"/>
              </a:spcAft>
              <a:buFont typeface="Arial" pitchFamily="34" charset="0"/>
              <a:buChar char="•"/>
              <a:defRPr/>
            </a:pPr>
            <a:endParaRPr lang="en-GB" sz="1000" b="1" dirty="0">
              <a:latin typeface="Arial" pitchFamily="34" charset="0"/>
              <a:cs typeface="Arial" pitchFamily="34" charset="0"/>
            </a:endParaRPr>
          </a:p>
          <a:p>
            <a:pPr marL="1009650" lvl="1" indent="-609600" eaLnBrk="1" fontAlgn="auto" hangingPunct="1">
              <a:lnSpc>
                <a:spcPct val="80000"/>
              </a:lnSpc>
              <a:spcAft>
                <a:spcPts val="0"/>
              </a:spcAft>
              <a:buFont typeface="Arial" pitchFamily="34" charset="0"/>
              <a:buChar char="–"/>
              <a:defRPr/>
            </a:pPr>
            <a:r>
              <a:rPr lang="en-GB" dirty="0" smtClean="0">
                <a:latin typeface="Arial" pitchFamily="34" charset="0"/>
                <a:cs typeface="Arial" pitchFamily="34" charset="0"/>
              </a:rPr>
              <a:t>Initial checks that polling stations are open</a:t>
            </a:r>
          </a:p>
          <a:p>
            <a:pPr marL="1009650" lvl="1" indent="-609600" eaLnBrk="1" fontAlgn="auto" hangingPunct="1">
              <a:lnSpc>
                <a:spcPct val="80000"/>
              </a:lnSpc>
              <a:spcAft>
                <a:spcPts val="0"/>
              </a:spcAft>
              <a:buFont typeface="Arial" pitchFamily="34" charset="0"/>
              <a:buChar char="–"/>
              <a:defRPr/>
            </a:pPr>
            <a:r>
              <a:rPr lang="en-GB" dirty="0" smtClean="0">
                <a:latin typeface="Arial" pitchFamily="34" charset="0"/>
                <a:cs typeface="Arial" pitchFamily="34" charset="0"/>
              </a:rPr>
              <a:t>Visit polling stations to complete your checklist</a:t>
            </a:r>
          </a:p>
          <a:p>
            <a:pPr marL="1009650" lvl="1" indent="-609600" eaLnBrk="1" fontAlgn="auto" hangingPunct="1">
              <a:lnSpc>
                <a:spcPct val="80000"/>
              </a:lnSpc>
              <a:spcAft>
                <a:spcPts val="0"/>
              </a:spcAft>
              <a:buFont typeface="Arial" pitchFamily="34" charset="0"/>
              <a:buChar char="–"/>
              <a:defRPr/>
            </a:pPr>
            <a:r>
              <a:rPr lang="en-GB" dirty="0" smtClean="0">
                <a:latin typeface="Arial" pitchFamily="34" charset="0"/>
                <a:cs typeface="Arial" pitchFamily="34" charset="0"/>
              </a:rPr>
              <a:t>Covering polling staff for breaks in the afternoon, evening and at busy times</a:t>
            </a:r>
          </a:p>
          <a:p>
            <a:pPr marL="1009650" lvl="1" indent="-609600" eaLnBrk="1" fontAlgn="auto" hangingPunct="1">
              <a:lnSpc>
                <a:spcPct val="80000"/>
              </a:lnSpc>
              <a:spcAft>
                <a:spcPts val="0"/>
              </a:spcAft>
              <a:buFont typeface="Arial" pitchFamily="34" charset="0"/>
              <a:buChar char="–"/>
              <a:defRPr/>
            </a:pPr>
            <a:r>
              <a:rPr lang="en-GB" dirty="0" smtClean="0">
                <a:latin typeface="Arial" pitchFamily="34" charset="0"/>
                <a:cs typeface="Arial" pitchFamily="34" charset="0"/>
              </a:rPr>
              <a:t>Collecting postal vote envelopes</a:t>
            </a:r>
          </a:p>
          <a:p>
            <a:pPr marL="1009650" lvl="1" indent="-609600" eaLnBrk="1" fontAlgn="auto" hangingPunct="1">
              <a:lnSpc>
                <a:spcPct val="80000"/>
              </a:lnSpc>
              <a:spcAft>
                <a:spcPts val="0"/>
              </a:spcAft>
              <a:buFont typeface="Arial" pitchFamily="34" charset="0"/>
              <a:buChar char="–"/>
              <a:defRPr/>
            </a:pPr>
            <a:r>
              <a:rPr lang="en-GB" dirty="0" smtClean="0">
                <a:latin typeface="Arial" pitchFamily="34" charset="0"/>
                <a:cs typeface="Arial" pitchFamily="34" charset="0"/>
              </a:rPr>
              <a:t>Collating voter turnout figures and reporting them to the Election/Referendum Office</a:t>
            </a:r>
          </a:p>
          <a:p>
            <a:pPr marL="1009650" lvl="1" indent="-609600" eaLnBrk="1" fontAlgn="auto" hangingPunct="1">
              <a:lnSpc>
                <a:spcPct val="80000"/>
              </a:lnSpc>
              <a:spcAft>
                <a:spcPts val="0"/>
              </a:spcAft>
              <a:buFont typeface="Arial" pitchFamily="34" charset="0"/>
              <a:buChar char="–"/>
              <a:defRPr/>
            </a:pPr>
            <a:r>
              <a:rPr lang="en-GB" dirty="0" smtClean="0">
                <a:latin typeface="Arial" pitchFamily="34" charset="0"/>
                <a:cs typeface="Arial" pitchFamily="34" charset="0"/>
              </a:rPr>
              <a:t>Deal with emergency proxies and amendments to the register</a:t>
            </a:r>
          </a:p>
          <a:p>
            <a:pPr marL="1009650" lvl="1" indent="-609600" eaLnBrk="1" fontAlgn="auto" hangingPunct="1">
              <a:lnSpc>
                <a:spcPct val="80000"/>
              </a:lnSpc>
              <a:spcAft>
                <a:spcPts val="0"/>
              </a:spcAft>
              <a:buFont typeface="Arial" pitchFamily="34" charset="0"/>
              <a:buChar char="–"/>
              <a:defRPr/>
            </a:pPr>
            <a:r>
              <a:rPr lang="en-GB" dirty="0" smtClean="0">
                <a:latin typeface="Arial" pitchFamily="34" charset="0"/>
                <a:cs typeface="Arial" pitchFamily="34" charset="0"/>
              </a:rPr>
              <a:t>Any other duties specified by the Election/Referendum Office</a:t>
            </a:r>
          </a:p>
          <a:p>
            <a:pPr marL="1009650" lvl="1" indent="-609600" eaLnBrk="1" fontAlgn="auto" hangingPunct="1">
              <a:lnSpc>
                <a:spcPct val="80000"/>
              </a:lnSpc>
              <a:spcAft>
                <a:spcPts val="0"/>
              </a:spcAft>
              <a:buFont typeface="Arial" pitchFamily="34" charset="0"/>
              <a:buChar char="–"/>
              <a:defRPr/>
            </a:pPr>
            <a:endParaRPr lang="en-GB" b="1" dirty="0" smtClean="0">
              <a:latin typeface="Arial" pitchFamily="34" charset="0"/>
              <a:cs typeface="Arial" pitchFamily="34" charset="0"/>
            </a:endParaRPr>
          </a:p>
          <a:p>
            <a:pPr marL="609600" indent="-609600" eaLnBrk="1" fontAlgn="auto" hangingPunct="1">
              <a:lnSpc>
                <a:spcPct val="80000"/>
              </a:lnSpc>
              <a:spcAft>
                <a:spcPts val="0"/>
              </a:spcAft>
              <a:buFont typeface="Arial" pitchFamily="34" charset="0"/>
              <a:buChar char="•"/>
              <a:defRPr/>
            </a:pPr>
            <a:endParaRPr lang="en-GB" b="1" dirty="0">
              <a:latin typeface="Arial" pitchFamily="34" charset="0"/>
              <a:cs typeface="Arial" pitchFamily="34" charset="0"/>
            </a:endParaRPr>
          </a:p>
          <a:p>
            <a:pPr marL="1009650" lvl="1" indent="-609600" eaLnBrk="1" fontAlgn="auto" hangingPunct="1">
              <a:lnSpc>
                <a:spcPct val="80000"/>
              </a:lnSpc>
              <a:spcAft>
                <a:spcPts val="0"/>
              </a:spcAft>
              <a:buFont typeface="Arial" pitchFamily="34" charset="0"/>
              <a:buChar char="–"/>
              <a:defRPr/>
            </a:pPr>
            <a:endParaRPr lang="en-GB" dirty="0" smtClean="0">
              <a:latin typeface="Arial" pitchFamily="34" charset="0"/>
              <a:cs typeface="Arial" pitchFamily="34" charset="0"/>
            </a:endParaRPr>
          </a:p>
          <a:p>
            <a:pPr marL="609600" indent="-609600" eaLnBrk="1" fontAlgn="auto" hangingPunct="1">
              <a:lnSpc>
                <a:spcPct val="80000"/>
              </a:lnSpc>
              <a:spcAft>
                <a:spcPts val="0"/>
              </a:spcAft>
              <a:buFontTx/>
              <a:buAutoNum type="arabicPeriod"/>
              <a:tabLst>
                <a:tab pos="1617663" algn="l"/>
              </a:tabLst>
              <a:defRPr/>
            </a:pPr>
            <a:endParaRPr lang="en-GB" sz="2000" dirty="0" smtClean="0">
              <a:latin typeface="Arial" pitchFamily="34" charset="0"/>
              <a:cs typeface="Arial" pitchFamily="34" charset="0"/>
            </a:endParaRPr>
          </a:p>
          <a:p>
            <a:pPr marL="1250950" lvl="3" indent="-530225" eaLnBrk="1" fontAlgn="auto" hangingPunct="1">
              <a:lnSpc>
                <a:spcPct val="80000"/>
              </a:lnSpc>
              <a:spcAft>
                <a:spcPts val="0"/>
              </a:spcAft>
              <a:buFont typeface="Arial" pitchFamily="34" charset="0"/>
              <a:buChar char="–"/>
              <a:tabLst>
                <a:tab pos="1617663" algn="l"/>
              </a:tabLst>
              <a:defRPr/>
            </a:pPr>
            <a:endParaRPr lang="en-GB" dirty="0" smtClean="0">
              <a:latin typeface="Arial" pitchFamily="34" charset="0"/>
              <a:cs typeface="Arial" pitchFamily="34" charset="0"/>
            </a:endParaRPr>
          </a:p>
          <a:p>
            <a:pPr marL="1866900" lvl="3" indent="-609600" eaLnBrk="1" fontAlgn="auto" hangingPunct="1">
              <a:lnSpc>
                <a:spcPct val="80000"/>
              </a:lnSpc>
              <a:spcAft>
                <a:spcPts val="0"/>
              </a:spcAft>
              <a:buFont typeface="Arial" pitchFamily="34" charset="0"/>
              <a:buChar char="–"/>
              <a:defRPr/>
            </a:pPr>
            <a:endParaRPr lang="en-GB" sz="1400" dirty="0" smtClean="0">
              <a:solidFill>
                <a:srgbClr val="333399"/>
              </a:solidFill>
            </a:endParaRPr>
          </a:p>
          <a:p>
            <a:pPr marL="1752600" lvl="3" indent="-381000" eaLnBrk="1" fontAlgn="auto" hangingPunct="1">
              <a:lnSpc>
                <a:spcPct val="80000"/>
              </a:lnSpc>
              <a:spcAft>
                <a:spcPts val="0"/>
              </a:spcAft>
              <a:buFontTx/>
              <a:buNone/>
              <a:defRPr/>
            </a:pPr>
            <a:endParaRPr lang="en-GB" sz="1600" dirty="0" smtClean="0">
              <a:solidFill>
                <a:srgbClr val="0E145B"/>
              </a:solidFill>
            </a:endParaRPr>
          </a:p>
          <a:p>
            <a:pPr marL="609600" indent="-609600" eaLnBrk="1" fontAlgn="auto" hangingPunct="1">
              <a:lnSpc>
                <a:spcPct val="80000"/>
              </a:lnSpc>
              <a:spcAft>
                <a:spcPts val="0"/>
              </a:spcAft>
              <a:buFontTx/>
              <a:buNone/>
              <a:defRPr/>
            </a:pPr>
            <a:endParaRPr lang="en-GB" sz="2400" dirty="0" smtClean="0">
              <a:solidFill>
                <a:srgbClr val="0E145B"/>
              </a:solidFill>
            </a:endParaRPr>
          </a:p>
          <a:p>
            <a:pPr marL="609600" indent="-609600" eaLnBrk="1" fontAlgn="auto" hangingPunct="1">
              <a:lnSpc>
                <a:spcPct val="80000"/>
              </a:lnSpc>
              <a:spcAft>
                <a:spcPts val="0"/>
              </a:spcAft>
              <a:buFontTx/>
              <a:buNone/>
              <a:defRPr/>
            </a:pPr>
            <a:endParaRPr lang="en-GB" sz="2400" dirty="0" smtClean="0">
              <a:solidFill>
                <a:srgbClr val="0E145B"/>
              </a:solidFill>
            </a:endParaRPr>
          </a:p>
          <a:p>
            <a:pPr marL="609600" indent="-609600" eaLnBrk="1" fontAlgn="auto" hangingPunct="1">
              <a:lnSpc>
                <a:spcPct val="80000"/>
              </a:lnSpc>
              <a:spcAft>
                <a:spcPts val="0"/>
              </a:spcAft>
              <a:buFont typeface="Arial" pitchFamily="34" charset="0"/>
              <a:buChar char="•"/>
              <a:defRPr/>
            </a:pPr>
            <a:endParaRPr lang="en-GB" sz="2400" dirty="0" smtClean="0">
              <a:solidFill>
                <a:srgbClr val="0E145B"/>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GB" sz="3200" b="1" smtClean="0">
                <a:latin typeface="Arial" charset="0"/>
                <a:cs typeface="Arial" charset="0"/>
              </a:rPr>
              <a:t>Dealing with Political Parties/Candidates/Agents</a:t>
            </a:r>
          </a:p>
        </p:txBody>
      </p:sp>
      <p:sp>
        <p:nvSpPr>
          <p:cNvPr id="8195" name="Content Placeholder 2"/>
          <p:cNvSpPr>
            <a:spLocks noGrp="1"/>
          </p:cNvSpPr>
          <p:nvPr>
            <p:ph idx="1"/>
          </p:nvPr>
        </p:nvSpPr>
        <p:spPr>
          <a:xfrm>
            <a:off x="611188" y="1628775"/>
            <a:ext cx="7993062" cy="5013325"/>
          </a:xfrm>
        </p:spPr>
        <p:txBody>
          <a:bodyPr/>
          <a:lstStyle/>
          <a:p>
            <a:pPr eaLnBrk="1" hangingPunct="1"/>
            <a:r>
              <a:rPr lang="en-GB" b="1" smtClean="0">
                <a:latin typeface="Arial" charset="0"/>
                <a:cs typeface="Arial" charset="0"/>
              </a:rPr>
              <a:t>Arrangements in force at poll:</a:t>
            </a:r>
          </a:p>
          <a:p>
            <a:pPr lvl="1" eaLnBrk="1" hangingPunct="1"/>
            <a:r>
              <a:rPr lang="en-GB" smtClean="0">
                <a:latin typeface="Arial" charset="0"/>
                <a:cs typeface="Arial" charset="0"/>
              </a:rPr>
              <a:t>Political Parties/Candidates/Agents</a:t>
            </a:r>
          </a:p>
          <a:p>
            <a:pPr lvl="1" eaLnBrk="1" hangingPunct="1"/>
            <a:r>
              <a:rPr lang="en-GB" smtClean="0">
                <a:latin typeface="Arial" charset="0"/>
                <a:cs typeface="Arial" charset="0"/>
              </a:rPr>
              <a:t>Polling agents</a:t>
            </a:r>
          </a:p>
          <a:p>
            <a:pPr lvl="1" eaLnBrk="1" hangingPunct="1"/>
            <a:r>
              <a:rPr lang="en-GB" smtClean="0">
                <a:latin typeface="Arial" charset="0"/>
                <a:cs typeface="Arial" charset="0"/>
              </a:rPr>
              <a:t>Tellers</a:t>
            </a:r>
          </a:p>
          <a:p>
            <a:pPr lvl="1" eaLnBrk="1" hangingPunct="1"/>
            <a:endParaRPr lang="en-GB" smtClean="0">
              <a:latin typeface="Arial" charset="0"/>
              <a:cs typeface="Arial" charset="0"/>
            </a:endParaRPr>
          </a:p>
          <a:p>
            <a:pPr eaLnBrk="1" hangingPunct="1"/>
            <a:r>
              <a:rPr lang="en-GB" smtClean="0">
                <a:latin typeface="Arial" charset="0"/>
                <a:cs typeface="Arial" charset="0"/>
              </a:rPr>
              <a:t>Any issues contact the Referendum Office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250825" y="274638"/>
            <a:ext cx="8642350" cy="1143000"/>
          </a:xfrm>
        </p:spPr>
        <p:txBody>
          <a:bodyPr/>
          <a:lstStyle/>
          <a:p>
            <a:pPr eaLnBrk="1" hangingPunct="1"/>
            <a:r>
              <a:rPr lang="en-GB" sz="3200" b="1" smtClean="0">
                <a:latin typeface="Arial" charset="0"/>
                <a:cs typeface="Arial" charset="0"/>
              </a:rPr>
              <a:t>Dealing with Electoral Registration matters</a:t>
            </a:r>
          </a:p>
        </p:txBody>
      </p:sp>
      <p:sp>
        <p:nvSpPr>
          <p:cNvPr id="9219" name="Content Placeholder 2"/>
          <p:cNvSpPr>
            <a:spLocks noGrp="1"/>
          </p:cNvSpPr>
          <p:nvPr>
            <p:ph idx="1"/>
          </p:nvPr>
        </p:nvSpPr>
        <p:spPr/>
        <p:txBody>
          <a:bodyPr/>
          <a:lstStyle/>
          <a:p>
            <a:pPr lvl="1" eaLnBrk="1" hangingPunct="1"/>
            <a:endParaRPr lang="en-GB" smtClean="0"/>
          </a:p>
          <a:p>
            <a:pPr lvl="1" eaLnBrk="1" hangingPunct="1"/>
            <a:r>
              <a:rPr lang="en-GB" sz="3200" smtClean="0">
                <a:latin typeface="Arial" charset="0"/>
                <a:cs typeface="Arial" charset="0"/>
              </a:rPr>
              <a:t>Dealing with emergency proxy applications</a:t>
            </a:r>
          </a:p>
          <a:p>
            <a:pPr lvl="1" eaLnBrk="1" hangingPunct="1"/>
            <a:endParaRPr lang="en-GB" sz="3200" smtClean="0">
              <a:latin typeface="Arial" charset="0"/>
              <a:cs typeface="Arial" charset="0"/>
            </a:endParaRPr>
          </a:p>
          <a:p>
            <a:pPr lvl="1" eaLnBrk="1" hangingPunct="1"/>
            <a:r>
              <a:rPr lang="en-GB" sz="3200" smtClean="0">
                <a:latin typeface="Arial" charset="0"/>
                <a:cs typeface="Arial" charset="0"/>
              </a:rPr>
              <a:t>Dealing with amendments to the polling day register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188913"/>
            <a:ext cx="7931150" cy="1079500"/>
          </a:xfrm>
        </p:spPr>
        <p:txBody>
          <a:bodyPr rtlCol="0">
            <a:normAutofit fontScale="90000"/>
          </a:bodyPr>
          <a:lstStyle/>
          <a:p>
            <a:pPr eaLnBrk="1" fontAlgn="auto" hangingPunct="1">
              <a:spcAft>
                <a:spcPts val="0"/>
              </a:spcAft>
              <a:defRPr/>
            </a:pPr>
            <a:r>
              <a:rPr lang="en-GB" b="1" dirty="0" smtClean="0">
                <a:latin typeface="Arial" pitchFamily="34" charset="0"/>
                <a:cs typeface="Arial" pitchFamily="34" charset="0"/>
              </a:rPr>
              <a:t>General information/questions</a:t>
            </a:r>
          </a:p>
        </p:txBody>
      </p:sp>
      <p:sp>
        <p:nvSpPr>
          <p:cNvPr id="22531" name="Content Placeholder 2"/>
          <p:cNvSpPr>
            <a:spLocks noGrp="1"/>
          </p:cNvSpPr>
          <p:nvPr>
            <p:ph idx="1"/>
          </p:nvPr>
        </p:nvSpPr>
        <p:spPr/>
        <p:txBody>
          <a:bodyPr rtlCol="0">
            <a:normAutofit fontScale="92500" lnSpcReduction="20000"/>
          </a:bodyPr>
          <a:lstStyle/>
          <a:p>
            <a:pPr eaLnBrk="1" fontAlgn="auto" hangingPunct="1">
              <a:spcAft>
                <a:spcPts val="0"/>
              </a:spcAft>
              <a:buFont typeface="Arial" pitchFamily="34" charset="0"/>
              <a:buChar char="•"/>
              <a:defRPr/>
            </a:pPr>
            <a:r>
              <a:rPr lang="en-GB" dirty="0" smtClean="0">
                <a:latin typeface="Arial" pitchFamily="34" charset="0"/>
                <a:cs typeface="Arial" pitchFamily="34" charset="0"/>
              </a:rPr>
              <a:t>Polling day stationery and polling day pass</a:t>
            </a:r>
          </a:p>
          <a:p>
            <a:pPr eaLnBrk="1" fontAlgn="auto" hangingPunct="1">
              <a:spcAft>
                <a:spcPts val="0"/>
              </a:spcAft>
              <a:buFont typeface="Arial" pitchFamily="34" charset="0"/>
              <a:buChar char="•"/>
              <a:defRPr/>
            </a:pPr>
            <a:endParaRPr lang="en-GB" dirty="0" smtClean="0">
              <a:latin typeface="Arial" pitchFamily="34" charset="0"/>
              <a:cs typeface="Arial" pitchFamily="34" charset="0"/>
            </a:endParaRPr>
          </a:p>
          <a:p>
            <a:pPr eaLnBrk="1" fontAlgn="auto" hangingPunct="1">
              <a:spcAft>
                <a:spcPts val="0"/>
              </a:spcAft>
              <a:buFont typeface="Arial" pitchFamily="34" charset="0"/>
              <a:buChar char="•"/>
              <a:defRPr/>
            </a:pPr>
            <a:r>
              <a:rPr lang="en-GB" dirty="0" smtClean="0">
                <a:latin typeface="Arial" pitchFamily="34" charset="0"/>
                <a:cs typeface="Arial" pitchFamily="34" charset="0"/>
              </a:rPr>
              <a:t>Payment and mileage</a:t>
            </a:r>
          </a:p>
          <a:p>
            <a:pPr eaLnBrk="1" fontAlgn="auto" hangingPunct="1">
              <a:spcAft>
                <a:spcPts val="0"/>
              </a:spcAft>
              <a:buFontTx/>
              <a:buNone/>
              <a:defRPr/>
            </a:pPr>
            <a:endParaRPr lang="en-GB" dirty="0" smtClean="0">
              <a:latin typeface="Arial" pitchFamily="34" charset="0"/>
              <a:cs typeface="Arial" pitchFamily="34" charset="0"/>
            </a:endParaRPr>
          </a:p>
          <a:p>
            <a:pPr eaLnBrk="1" fontAlgn="auto" hangingPunct="1">
              <a:spcAft>
                <a:spcPts val="0"/>
              </a:spcAft>
              <a:buFont typeface="Arial" pitchFamily="34" charset="0"/>
              <a:buChar char="•"/>
              <a:defRPr/>
            </a:pPr>
            <a:r>
              <a:rPr lang="en-GB" dirty="0" smtClean="0">
                <a:latin typeface="Arial" pitchFamily="34" charset="0"/>
                <a:cs typeface="Arial" pitchFamily="34" charset="0"/>
              </a:rPr>
              <a:t>Rest breaks</a:t>
            </a:r>
          </a:p>
          <a:p>
            <a:pPr eaLnBrk="1" fontAlgn="auto" hangingPunct="1">
              <a:spcAft>
                <a:spcPts val="0"/>
              </a:spcAft>
              <a:buFontTx/>
              <a:buNone/>
              <a:defRPr/>
            </a:pPr>
            <a:endParaRPr lang="en-GB" dirty="0" smtClean="0">
              <a:latin typeface="Arial" pitchFamily="34" charset="0"/>
              <a:cs typeface="Arial" pitchFamily="34" charset="0"/>
            </a:endParaRPr>
          </a:p>
          <a:p>
            <a:pPr eaLnBrk="1" fontAlgn="auto" hangingPunct="1">
              <a:spcAft>
                <a:spcPts val="0"/>
              </a:spcAft>
              <a:buFont typeface="Arial" pitchFamily="34" charset="0"/>
              <a:buChar char="•"/>
              <a:defRPr/>
            </a:pPr>
            <a:r>
              <a:rPr lang="en-GB" dirty="0" smtClean="0">
                <a:latin typeface="Arial" pitchFamily="34" charset="0"/>
                <a:cs typeface="Arial" pitchFamily="34" charset="0"/>
              </a:rPr>
              <a:t>Post election tasks</a:t>
            </a:r>
          </a:p>
          <a:p>
            <a:pPr eaLnBrk="1" fontAlgn="auto" hangingPunct="1">
              <a:spcAft>
                <a:spcPts val="0"/>
              </a:spcAft>
              <a:buFont typeface="Arial" pitchFamily="34" charset="0"/>
              <a:buChar char="•"/>
              <a:defRPr/>
            </a:pPr>
            <a:endParaRPr lang="en-GB" dirty="0" smtClean="0">
              <a:latin typeface="Arial" pitchFamily="34" charset="0"/>
              <a:cs typeface="Arial" pitchFamily="34" charset="0"/>
            </a:endParaRPr>
          </a:p>
          <a:p>
            <a:pPr eaLnBrk="1" fontAlgn="auto" hangingPunct="1">
              <a:spcAft>
                <a:spcPts val="0"/>
              </a:spcAft>
              <a:buFont typeface="Arial" pitchFamily="34" charset="0"/>
              <a:buChar char="•"/>
              <a:defRPr/>
            </a:pPr>
            <a:r>
              <a:rPr lang="en-GB" dirty="0" smtClean="0">
                <a:latin typeface="Arial" pitchFamily="34" charset="0"/>
                <a:cs typeface="Arial" pitchFamily="34" charset="0"/>
              </a:rPr>
              <a:t>Any questions?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436</TotalTime>
  <Words>863</Words>
  <Application>Microsoft Office PowerPoint</Application>
  <PresentationFormat>On-screen Show (4:3)</PresentationFormat>
  <Paragraphs>153</Paragraphs>
  <Slides>10</Slides>
  <Notes>9</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Polling Station Inspectors Briefing</vt:lpstr>
      <vt:lpstr>Aims for today’s session</vt:lpstr>
      <vt:lpstr>Polling station checks</vt:lpstr>
      <vt:lpstr>Role of the polling station inspector</vt:lpstr>
      <vt:lpstr>Polling station checks</vt:lpstr>
      <vt:lpstr>Outline for the day</vt:lpstr>
      <vt:lpstr>Dealing with Political Parties/Candidates/Agents</vt:lpstr>
      <vt:lpstr>Dealing with Electoral Registration matters</vt:lpstr>
      <vt:lpstr>General information/questions</vt:lpstr>
      <vt:lpstr>Mock Poll </vt:lpstr>
    </vt:vector>
  </TitlesOfParts>
  <Company>South Lanarkshire Council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Aileen Murray</dc:creator>
  <cp:lastModifiedBy>mackiesh</cp:lastModifiedBy>
  <cp:revision>61</cp:revision>
  <dcterms:created xsi:type="dcterms:W3CDTF">2012-04-19T15:10:31Z</dcterms:created>
  <dcterms:modified xsi:type="dcterms:W3CDTF">2016-02-29T14:08:48Z</dcterms:modified>
</cp:coreProperties>
</file>