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4079" r:id="rId4"/>
  </p:sldMasterIdLst>
  <p:notesMasterIdLst>
    <p:notesMasterId r:id="rId21"/>
  </p:notesMasterIdLst>
  <p:handoutMasterIdLst>
    <p:handoutMasterId r:id="rId22"/>
  </p:handoutMasterIdLst>
  <p:sldIdLst>
    <p:sldId id="313" r:id="rId5"/>
    <p:sldId id="373" r:id="rId6"/>
    <p:sldId id="379" r:id="rId7"/>
    <p:sldId id="380" r:id="rId8"/>
    <p:sldId id="374" r:id="rId9"/>
    <p:sldId id="376" r:id="rId10"/>
    <p:sldId id="377" r:id="rId11"/>
    <p:sldId id="382" r:id="rId12"/>
    <p:sldId id="383" r:id="rId13"/>
    <p:sldId id="378" r:id="rId14"/>
    <p:sldId id="387" r:id="rId15"/>
    <p:sldId id="384" r:id="rId16"/>
    <p:sldId id="385" r:id="rId17"/>
    <p:sldId id="386" r:id="rId18"/>
    <p:sldId id="381" r:id="rId19"/>
    <p:sldId id="375" r:id="rId20"/>
  </p:sldIdLst>
  <p:sldSz cx="9144000" cy="5143500" type="screen16x9"/>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2880">
          <p15:clr>
            <a:srgbClr val="A4A3A4"/>
          </p15:clr>
        </p15:guide>
        <p15:guide id="3" orient="horz" pos="162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35F3BEF-0349-F1C8-5D16-F9C84B716C79}" name="Alison Davidson" initials="AD" userId="S::ADavidson@electoralcommission.org.uk::a2d09844-2548-46ca-9f03-6a16a11e2f7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3057"/>
    <a:srgbClr val="2D5173"/>
    <a:srgbClr val="B1BACD"/>
    <a:srgbClr val="0099C3"/>
    <a:srgbClr val="CBE6F2"/>
    <a:srgbClr val="8CCCE3"/>
    <a:srgbClr val="25B2D3"/>
    <a:srgbClr val="6B809D"/>
    <a:srgbClr val="CBC4BC"/>
    <a:srgbClr val="F0DE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6" autoAdjust="0"/>
    <p:restoredTop sz="86375" autoAdjust="0"/>
  </p:normalViewPr>
  <p:slideViewPr>
    <p:cSldViewPr snapToGrid="0">
      <p:cViewPr varScale="1">
        <p:scale>
          <a:sx n="79" d="100"/>
          <a:sy n="79" d="100"/>
        </p:scale>
        <p:origin x="832" y="52"/>
      </p:cViewPr>
      <p:guideLst>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atin typeface="Times" pitchFamily="18" charset="0"/>
              </a:defRPr>
            </a:lvl1pPr>
          </a:lstStyle>
          <a:p>
            <a:endParaRPr lang="en-GB" altLang="en-US" dirty="0"/>
          </a:p>
        </p:txBody>
      </p:sp>
      <p:sp>
        <p:nvSpPr>
          <p:cNvPr id="56323" name="Rectangle 3"/>
          <p:cNvSpPr>
            <a:spLocks noGrp="1" noChangeArrowheads="1"/>
          </p:cNvSpPr>
          <p:nvPr>
            <p:ph type="dt" sz="quarter" idx="1"/>
          </p:nvPr>
        </p:nvSpPr>
        <p:spPr bwMode="auto">
          <a:xfrm>
            <a:off x="3852016"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pitchFamily="18" charset="0"/>
              </a:defRPr>
            </a:lvl1pPr>
          </a:lstStyle>
          <a:p>
            <a:endParaRPr lang="en-GB" altLang="en-US" dirty="0"/>
          </a:p>
        </p:txBody>
      </p:sp>
      <p:sp>
        <p:nvSpPr>
          <p:cNvPr id="56324" name="Rectangle 4"/>
          <p:cNvSpPr>
            <a:spLocks noGrp="1" noChangeArrowheads="1"/>
          </p:cNvSpPr>
          <p:nvPr>
            <p:ph type="ftr" sz="quarter" idx="2"/>
          </p:nvPr>
        </p:nvSpPr>
        <p:spPr bwMode="auto">
          <a:xfrm>
            <a:off x="0"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atin typeface="Times" pitchFamily="18" charset="0"/>
              </a:defRPr>
            </a:lvl1pPr>
          </a:lstStyle>
          <a:p>
            <a:endParaRPr lang="en-GB" altLang="en-US" dirty="0"/>
          </a:p>
        </p:txBody>
      </p:sp>
      <p:sp>
        <p:nvSpPr>
          <p:cNvPr id="56325" name="Rectangle 5"/>
          <p:cNvSpPr>
            <a:spLocks noGrp="1" noChangeArrowheads="1"/>
          </p:cNvSpPr>
          <p:nvPr>
            <p:ph type="sldNum" sz="quarter" idx="3"/>
          </p:nvPr>
        </p:nvSpPr>
        <p:spPr bwMode="auto">
          <a:xfrm>
            <a:off x="3852016"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pitchFamily="18" charset="0"/>
              </a:defRPr>
            </a:lvl1pPr>
          </a:lstStyle>
          <a:p>
            <a:fld id="{A3EC909E-2B63-4929-B4E8-4E82EB78D775}" type="slidenum">
              <a:rPr lang="en-GB" altLang="en-US"/>
              <a:pPr/>
              <a:t>‹#›</a:t>
            </a:fld>
            <a:endParaRPr lang="en-GB" altLang="en-US" dirty="0"/>
          </a:p>
        </p:txBody>
      </p:sp>
    </p:spTree>
    <p:extLst>
      <p:ext uri="{BB962C8B-B14F-4D97-AF65-F5344CB8AC3E}">
        <p14:creationId xmlns:p14="http://schemas.microsoft.com/office/powerpoint/2010/main" val="13362873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atin typeface="Times" pitchFamily="18" charset="0"/>
              </a:defRPr>
            </a:lvl1pPr>
          </a:lstStyle>
          <a:p>
            <a:endParaRPr lang="en-GB" altLang="en-US" dirty="0"/>
          </a:p>
        </p:txBody>
      </p:sp>
      <p:sp>
        <p:nvSpPr>
          <p:cNvPr id="4099" name="Rectangle 3"/>
          <p:cNvSpPr>
            <a:spLocks noGrp="1" noChangeArrowheads="1"/>
          </p:cNvSpPr>
          <p:nvPr>
            <p:ph type="dt" idx="1"/>
          </p:nvPr>
        </p:nvSpPr>
        <p:spPr bwMode="auto">
          <a:xfrm>
            <a:off x="3852016"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pitchFamily="18" charset="0"/>
              </a:defRPr>
            </a:lvl1pPr>
          </a:lstStyle>
          <a:p>
            <a:endParaRPr lang="en-GB" altLang="en-US" dirty="0"/>
          </a:p>
        </p:txBody>
      </p:sp>
      <p:sp>
        <p:nvSpPr>
          <p:cNvPr id="4100" name="Rectangle 4"/>
          <p:cNvSpPr>
            <a:spLocks noGrp="1" noRot="1" noChangeAspect="1" noChangeArrowheads="1" noTextEdit="1"/>
          </p:cNvSpPr>
          <p:nvPr>
            <p:ph type="sldImg" idx="2"/>
          </p:nvPr>
        </p:nvSpPr>
        <p:spPr bwMode="auto">
          <a:xfrm>
            <a:off x="90488" y="744538"/>
            <a:ext cx="6616700"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06357" y="4715153"/>
            <a:ext cx="4984962"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2" name="Rectangle 6"/>
          <p:cNvSpPr>
            <a:spLocks noGrp="1" noChangeArrowheads="1"/>
          </p:cNvSpPr>
          <p:nvPr>
            <p:ph type="ftr" sz="quarter" idx="4"/>
          </p:nvPr>
        </p:nvSpPr>
        <p:spPr bwMode="auto">
          <a:xfrm>
            <a:off x="0"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atin typeface="Times" pitchFamily="18" charset="0"/>
              </a:defRPr>
            </a:lvl1pPr>
          </a:lstStyle>
          <a:p>
            <a:endParaRPr lang="en-GB" altLang="en-US" dirty="0"/>
          </a:p>
        </p:txBody>
      </p:sp>
      <p:sp>
        <p:nvSpPr>
          <p:cNvPr id="4103" name="Rectangle 7"/>
          <p:cNvSpPr>
            <a:spLocks noGrp="1" noChangeArrowheads="1"/>
          </p:cNvSpPr>
          <p:nvPr>
            <p:ph type="sldNum" sz="quarter" idx="5"/>
          </p:nvPr>
        </p:nvSpPr>
        <p:spPr bwMode="auto">
          <a:xfrm>
            <a:off x="3852016"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pitchFamily="18" charset="0"/>
              </a:defRPr>
            </a:lvl1pPr>
          </a:lstStyle>
          <a:p>
            <a:fld id="{F95A3B1A-95E5-4166-9F80-98347EF825CD}" type="slidenum">
              <a:rPr lang="en-GB" altLang="en-US"/>
              <a:pPr/>
              <a:t>‹#›</a:t>
            </a:fld>
            <a:endParaRPr lang="en-GB" altLang="en-US" dirty="0"/>
          </a:p>
        </p:txBody>
      </p:sp>
    </p:spTree>
    <p:extLst>
      <p:ext uri="{BB962C8B-B14F-4D97-AF65-F5344CB8AC3E}">
        <p14:creationId xmlns:p14="http://schemas.microsoft.com/office/powerpoint/2010/main" val="7594770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pitchFamily="18" charset="0"/>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12F150-AE58-E317-DCDA-FD5369118930}"/>
            </a:ext>
          </a:extLst>
        </p:cNvPr>
        <p:cNvGrpSpPr/>
        <p:nvPr/>
      </p:nvGrpSpPr>
      <p:grpSpPr>
        <a:xfrm>
          <a:off x="0" y="0"/>
          <a:ext cx="0" cy="0"/>
          <a:chOff x="0" y="0"/>
          <a:chExt cx="0" cy="0"/>
        </a:xfrm>
      </p:grpSpPr>
      <p:sp>
        <p:nvSpPr>
          <p:cNvPr id="7" name="Rectangle 7">
            <a:extLst>
              <a:ext uri="{FF2B5EF4-FFF2-40B4-BE49-F238E27FC236}">
                <a16:creationId xmlns:a16="http://schemas.microsoft.com/office/drawing/2014/main" id="{F0FBAE6F-6DA9-E8B9-7316-4BE8C61040EC}"/>
              </a:ext>
            </a:extLst>
          </p:cNvPr>
          <p:cNvSpPr>
            <a:spLocks noGrp="1" noChangeArrowheads="1"/>
          </p:cNvSpPr>
          <p:nvPr>
            <p:ph type="sldNum" sz="quarter" idx="5"/>
          </p:nvPr>
        </p:nvSpPr>
        <p:spPr>
          <a:ln/>
        </p:spPr>
        <p:txBody>
          <a:bodyPr/>
          <a:lstStyle/>
          <a:p>
            <a:fld id="{7B21063D-D5AE-4A79-8CD2-886079A683FF}" type="slidenum">
              <a:rPr lang="en-GB" altLang="en-US"/>
              <a:pPr/>
              <a:t>1</a:t>
            </a:fld>
            <a:endParaRPr lang="en-GB" altLang="en-US" dirty="0"/>
          </a:p>
        </p:txBody>
      </p:sp>
      <p:sp>
        <p:nvSpPr>
          <p:cNvPr id="52226" name="Rectangle 2">
            <a:extLst>
              <a:ext uri="{FF2B5EF4-FFF2-40B4-BE49-F238E27FC236}">
                <a16:creationId xmlns:a16="http://schemas.microsoft.com/office/drawing/2014/main" id="{CF46102B-51B8-4BE6-D651-976CF8F32E30}"/>
              </a:ext>
            </a:extLst>
          </p:cNvPr>
          <p:cNvSpPr>
            <a:spLocks noGrp="1" noRot="1" noChangeAspect="1" noChangeArrowheads="1"/>
          </p:cNvSpPr>
          <p:nvPr>
            <p:ph type="sldImg"/>
          </p:nvPr>
        </p:nvSpPr>
        <p:spPr bwMode="auto">
          <a:xfrm>
            <a:off x="90488" y="744538"/>
            <a:ext cx="6616700" cy="3722687"/>
          </a:xfrm>
          <a:prstGeom prst="rect">
            <a:avLst/>
          </a:prstGeom>
          <a:solidFill>
            <a:srgbClr val="FFFFFF"/>
          </a:solidFill>
          <a:ln>
            <a:solidFill>
              <a:srgbClr val="000000"/>
            </a:solidFill>
            <a:miter lim="800000"/>
            <a:headEnd/>
            <a:tailEnd/>
          </a:ln>
        </p:spPr>
        <p:txBody>
          <a:bodyPr/>
          <a:lstStyle/>
          <a:p>
            <a:endParaRPr lang="en-GB" dirty="0"/>
          </a:p>
        </p:txBody>
      </p:sp>
      <p:sp>
        <p:nvSpPr>
          <p:cNvPr id="52227" name="Rectangle 3">
            <a:extLst>
              <a:ext uri="{FF2B5EF4-FFF2-40B4-BE49-F238E27FC236}">
                <a16:creationId xmlns:a16="http://schemas.microsoft.com/office/drawing/2014/main" id="{5AEDDC88-C956-576E-89DB-F73274638108}"/>
              </a:ext>
            </a:extLst>
          </p:cNvPr>
          <p:cNvSpPr>
            <a:spLocks noGrp="1" noChangeArrowheads="1"/>
          </p:cNvSpPr>
          <p:nvPr>
            <p:ph type="body" idx="1"/>
          </p:nvPr>
        </p:nvSpPr>
        <p:spPr bwMode="auto">
          <a:xfrm>
            <a:off x="906357" y="4715153"/>
            <a:ext cx="4984962" cy="4466987"/>
          </a:xfrm>
          <a:prstGeom prst="rect">
            <a:avLst/>
          </a:prstGeom>
          <a:solidFill>
            <a:srgbClr val="FFFFFF"/>
          </a:solidFill>
          <a:ln>
            <a:solidFill>
              <a:srgbClr val="000000"/>
            </a:solidFill>
            <a:miter lim="800000"/>
            <a:headEnd/>
            <a:tailEnd/>
          </a:ln>
        </p:spPr>
        <p:txBody>
          <a:bodyPr/>
          <a:lstStyle/>
          <a:p>
            <a:endParaRPr lang="en-US" altLang="en-US" dirty="0"/>
          </a:p>
        </p:txBody>
      </p:sp>
    </p:spTree>
    <p:extLst>
      <p:ext uri="{BB962C8B-B14F-4D97-AF65-F5344CB8AC3E}">
        <p14:creationId xmlns:p14="http://schemas.microsoft.com/office/powerpoint/2010/main" val="1337015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5A4C9-DF9A-69C6-B478-46CD349C0D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64EC5A-712D-C23F-E8A4-A9463FAF283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7C8E382-4B06-DD8D-DBD5-960174786EC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49D3DB04-8A3D-9346-FC8D-46F58CAEB204}"/>
              </a:ext>
            </a:extLst>
          </p:cNvPr>
          <p:cNvSpPr>
            <a:spLocks noGrp="1"/>
          </p:cNvSpPr>
          <p:nvPr>
            <p:ph type="sldNum" sz="quarter" idx="5"/>
          </p:nvPr>
        </p:nvSpPr>
        <p:spPr/>
        <p:txBody>
          <a:bodyPr/>
          <a:lstStyle/>
          <a:p>
            <a:fld id="{F95A3B1A-95E5-4166-9F80-98347EF825CD}" type="slidenum">
              <a:rPr lang="en-GB" altLang="en-US" smtClean="0"/>
              <a:pPr/>
              <a:t>10</a:t>
            </a:fld>
            <a:endParaRPr lang="en-GB" altLang="en-US" dirty="0"/>
          </a:p>
        </p:txBody>
      </p:sp>
    </p:spTree>
    <p:extLst>
      <p:ext uri="{BB962C8B-B14F-4D97-AF65-F5344CB8AC3E}">
        <p14:creationId xmlns:p14="http://schemas.microsoft.com/office/powerpoint/2010/main" val="18317544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95A3B1A-95E5-4166-9F80-98347EF825CD}" type="slidenum">
              <a:rPr lang="en-GB" altLang="en-US" smtClean="0"/>
              <a:pPr/>
              <a:t>14</a:t>
            </a:fld>
            <a:endParaRPr lang="en-GB" altLang="en-US" dirty="0"/>
          </a:p>
        </p:txBody>
      </p:sp>
    </p:spTree>
    <p:extLst>
      <p:ext uri="{BB962C8B-B14F-4D97-AF65-F5344CB8AC3E}">
        <p14:creationId xmlns:p14="http://schemas.microsoft.com/office/powerpoint/2010/main" val="42706925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8C7189-2353-3D90-F579-BA0ADDE6CA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2B79CE-1B47-F985-78C7-44B343BB5D0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415EBFB-8790-52A8-4E09-14A6F87D8395}"/>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9F341B75-30E9-8AE5-0F5C-EAD55543AEA7}"/>
              </a:ext>
            </a:extLst>
          </p:cNvPr>
          <p:cNvSpPr>
            <a:spLocks noGrp="1"/>
          </p:cNvSpPr>
          <p:nvPr>
            <p:ph type="sldNum" sz="quarter" idx="5"/>
          </p:nvPr>
        </p:nvSpPr>
        <p:spPr/>
        <p:txBody>
          <a:bodyPr/>
          <a:lstStyle/>
          <a:p>
            <a:fld id="{F95A3B1A-95E5-4166-9F80-98347EF825CD}" type="slidenum">
              <a:rPr lang="en-GB" altLang="en-US" smtClean="0"/>
              <a:pPr/>
              <a:t>15</a:t>
            </a:fld>
            <a:endParaRPr lang="en-GB" altLang="en-US" dirty="0"/>
          </a:p>
        </p:txBody>
      </p:sp>
    </p:spTree>
    <p:extLst>
      <p:ext uri="{BB962C8B-B14F-4D97-AF65-F5344CB8AC3E}">
        <p14:creationId xmlns:p14="http://schemas.microsoft.com/office/powerpoint/2010/main" val="18313235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8E6C5D-F674-B20B-EF59-8F605B85F4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C69B0A-FA39-0AF0-C9B0-D4163F0238F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234BCE0-D258-DBB7-94B8-69A02866EA4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5C114C48-1B1A-7B64-3CA2-E08461C41CE3}"/>
              </a:ext>
            </a:extLst>
          </p:cNvPr>
          <p:cNvSpPr>
            <a:spLocks noGrp="1"/>
          </p:cNvSpPr>
          <p:nvPr>
            <p:ph type="sldNum" sz="quarter" idx="5"/>
          </p:nvPr>
        </p:nvSpPr>
        <p:spPr/>
        <p:txBody>
          <a:bodyPr/>
          <a:lstStyle/>
          <a:p>
            <a:fld id="{F95A3B1A-95E5-4166-9F80-98347EF825CD}" type="slidenum">
              <a:rPr lang="en-GB" altLang="en-US" smtClean="0"/>
              <a:pPr/>
              <a:t>16</a:t>
            </a:fld>
            <a:endParaRPr lang="en-GB" altLang="en-US" dirty="0"/>
          </a:p>
        </p:txBody>
      </p:sp>
    </p:spTree>
    <p:extLst>
      <p:ext uri="{BB962C8B-B14F-4D97-AF65-F5344CB8AC3E}">
        <p14:creationId xmlns:p14="http://schemas.microsoft.com/office/powerpoint/2010/main" val="39688297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378A9-8D65-5CB7-29EC-3B96A5BD5C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78E33B-C22F-5BB3-6BEB-171FB3576B9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E856CA5-472D-4E63-E226-D3CED641DBE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BA7926B-2B69-42D2-A49C-5F058E23854A}"/>
              </a:ext>
            </a:extLst>
          </p:cNvPr>
          <p:cNvSpPr>
            <a:spLocks noGrp="1"/>
          </p:cNvSpPr>
          <p:nvPr>
            <p:ph type="sldNum" sz="quarter" idx="5"/>
          </p:nvPr>
        </p:nvSpPr>
        <p:spPr/>
        <p:txBody>
          <a:bodyPr/>
          <a:lstStyle/>
          <a:p>
            <a:fld id="{F95A3B1A-95E5-4166-9F80-98347EF825CD}" type="slidenum">
              <a:rPr lang="en-GB" altLang="en-US" smtClean="0"/>
              <a:pPr/>
              <a:t>2</a:t>
            </a:fld>
            <a:endParaRPr lang="en-GB" altLang="en-US" dirty="0"/>
          </a:p>
        </p:txBody>
      </p:sp>
    </p:spTree>
    <p:extLst>
      <p:ext uri="{BB962C8B-B14F-4D97-AF65-F5344CB8AC3E}">
        <p14:creationId xmlns:p14="http://schemas.microsoft.com/office/powerpoint/2010/main" val="29579733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0C206E-5CF0-9D00-7010-7E05C07EE3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82B549-B5C6-5720-9076-E633DC85D9E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1C5A883-3EDC-8156-2A34-F74095EBFE3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E224447-1920-FA61-09F6-06BEA0141860}"/>
              </a:ext>
            </a:extLst>
          </p:cNvPr>
          <p:cNvSpPr>
            <a:spLocks noGrp="1"/>
          </p:cNvSpPr>
          <p:nvPr>
            <p:ph type="sldNum" sz="quarter" idx="5"/>
          </p:nvPr>
        </p:nvSpPr>
        <p:spPr/>
        <p:txBody>
          <a:bodyPr/>
          <a:lstStyle/>
          <a:p>
            <a:fld id="{F95A3B1A-95E5-4166-9F80-98347EF825CD}" type="slidenum">
              <a:rPr lang="en-GB" altLang="en-US" smtClean="0"/>
              <a:pPr/>
              <a:t>3</a:t>
            </a:fld>
            <a:endParaRPr lang="en-GB" altLang="en-US" dirty="0"/>
          </a:p>
        </p:txBody>
      </p:sp>
    </p:spTree>
    <p:extLst>
      <p:ext uri="{BB962C8B-B14F-4D97-AF65-F5344CB8AC3E}">
        <p14:creationId xmlns:p14="http://schemas.microsoft.com/office/powerpoint/2010/main" val="885846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8BCFB8-34CA-ADD3-6619-FC4E6D0387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9B5A72-7BB4-CB29-47BB-632CD5287F9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AA19205-F772-A239-00A7-29AA8B047823}"/>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7D94F33-68ED-D77E-B3E6-F2BC8FC324E2}"/>
              </a:ext>
            </a:extLst>
          </p:cNvPr>
          <p:cNvSpPr>
            <a:spLocks noGrp="1"/>
          </p:cNvSpPr>
          <p:nvPr>
            <p:ph type="sldNum" sz="quarter" idx="5"/>
          </p:nvPr>
        </p:nvSpPr>
        <p:spPr/>
        <p:txBody>
          <a:bodyPr/>
          <a:lstStyle/>
          <a:p>
            <a:fld id="{F95A3B1A-95E5-4166-9F80-98347EF825CD}" type="slidenum">
              <a:rPr lang="en-GB" altLang="en-US" smtClean="0"/>
              <a:pPr/>
              <a:t>4</a:t>
            </a:fld>
            <a:endParaRPr lang="en-GB" altLang="en-US" dirty="0"/>
          </a:p>
        </p:txBody>
      </p:sp>
    </p:spTree>
    <p:extLst>
      <p:ext uri="{BB962C8B-B14F-4D97-AF65-F5344CB8AC3E}">
        <p14:creationId xmlns:p14="http://schemas.microsoft.com/office/powerpoint/2010/main" val="27512234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73AF6B-134F-E7F6-EFFD-619539B0FA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9B35E1-6250-13FC-82EA-A6FB29E9B73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E8F2D2D-3C94-4898-55B0-66D987AB0F49}"/>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EE3DE341-EE26-3245-971B-56439DD55726}"/>
              </a:ext>
            </a:extLst>
          </p:cNvPr>
          <p:cNvSpPr>
            <a:spLocks noGrp="1"/>
          </p:cNvSpPr>
          <p:nvPr>
            <p:ph type="sldNum" sz="quarter" idx="5"/>
          </p:nvPr>
        </p:nvSpPr>
        <p:spPr/>
        <p:txBody>
          <a:bodyPr/>
          <a:lstStyle/>
          <a:p>
            <a:fld id="{F95A3B1A-95E5-4166-9F80-98347EF825CD}" type="slidenum">
              <a:rPr lang="en-GB" altLang="en-US" smtClean="0"/>
              <a:pPr/>
              <a:t>5</a:t>
            </a:fld>
            <a:endParaRPr lang="en-GB" altLang="en-US" dirty="0"/>
          </a:p>
        </p:txBody>
      </p:sp>
    </p:spTree>
    <p:extLst>
      <p:ext uri="{BB962C8B-B14F-4D97-AF65-F5344CB8AC3E}">
        <p14:creationId xmlns:p14="http://schemas.microsoft.com/office/powerpoint/2010/main" val="22720443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5403-B552-276D-9051-FA05DEA6F8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3A4B62-7402-464B-86F1-62241737E23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4C63E54-CE50-3C6F-1E5C-8D696FC77385}"/>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F102A40-9D9E-F6DD-55BC-9F5794E88364}"/>
              </a:ext>
            </a:extLst>
          </p:cNvPr>
          <p:cNvSpPr>
            <a:spLocks noGrp="1"/>
          </p:cNvSpPr>
          <p:nvPr>
            <p:ph type="sldNum" sz="quarter" idx="5"/>
          </p:nvPr>
        </p:nvSpPr>
        <p:spPr/>
        <p:txBody>
          <a:bodyPr/>
          <a:lstStyle/>
          <a:p>
            <a:fld id="{F95A3B1A-95E5-4166-9F80-98347EF825CD}" type="slidenum">
              <a:rPr lang="en-GB" altLang="en-US" smtClean="0"/>
              <a:pPr/>
              <a:t>6</a:t>
            </a:fld>
            <a:endParaRPr lang="en-GB" altLang="en-US" dirty="0"/>
          </a:p>
        </p:txBody>
      </p:sp>
    </p:spTree>
    <p:extLst>
      <p:ext uri="{BB962C8B-B14F-4D97-AF65-F5344CB8AC3E}">
        <p14:creationId xmlns:p14="http://schemas.microsoft.com/office/powerpoint/2010/main" val="10168143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C9B06-CF5E-9D71-F29B-0ACA1B3A5D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381572-DFF3-EEDC-70D5-36EF1F00C9A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9075624-B04A-3667-9172-781E13CE29A3}"/>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EA2E56B4-7C68-3913-1CF5-0D0034C2BF7A}"/>
              </a:ext>
            </a:extLst>
          </p:cNvPr>
          <p:cNvSpPr>
            <a:spLocks noGrp="1"/>
          </p:cNvSpPr>
          <p:nvPr>
            <p:ph type="sldNum" sz="quarter" idx="5"/>
          </p:nvPr>
        </p:nvSpPr>
        <p:spPr/>
        <p:txBody>
          <a:bodyPr/>
          <a:lstStyle/>
          <a:p>
            <a:fld id="{F95A3B1A-95E5-4166-9F80-98347EF825CD}" type="slidenum">
              <a:rPr lang="en-GB" altLang="en-US" smtClean="0"/>
              <a:pPr/>
              <a:t>7</a:t>
            </a:fld>
            <a:endParaRPr lang="en-GB" altLang="en-US" dirty="0"/>
          </a:p>
        </p:txBody>
      </p:sp>
    </p:spTree>
    <p:extLst>
      <p:ext uri="{BB962C8B-B14F-4D97-AF65-F5344CB8AC3E}">
        <p14:creationId xmlns:p14="http://schemas.microsoft.com/office/powerpoint/2010/main" val="30679056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BF8A0E-D9FD-7DE7-771E-2DF049A107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86850D-23FF-76B4-9CA4-5AE251BC649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962E78C-69EB-788D-1D45-00D3AA96FAB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E0BFC3C7-D1CC-922C-3840-8D0570B2F8CA}"/>
              </a:ext>
            </a:extLst>
          </p:cNvPr>
          <p:cNvSpPr>
            <a:spLocks noGrp="1"/>
          </p:cNvSpPr>
          <p:nvPr>
            <p:ph type="sldNum" sz="quarter" idx="5"/>
          </p:nvPr>
        </p:nvSpPr>
        <p:spPr/>
        <p:txBody>
          <a:bodyPr/>
          <a:lstStyle/>
          <a:p>
            <a:fld id="{F95A3B1A-95E5-4166-9F80-98347EF825CD}" type="slidenum">
              <a:rPr lang="en-GB" altLang="en-US" smtClean="0"/>
              <a:pPr/>
              <a:t>8</a:t>
            </a:fld>
            <a:endParaRPr lang="en-GB" altLang="en-US" dirty="0"/>
          </a:p>
        </p:txBody>
      </p:sp>
    </p:spTree>
    <p:extLst>
      <p:ext uri="{BB962C8B-B14F-4D97-AF65-F5344CB8AC3E}">
        <p14:creationId xmlns:p14="http://schemas.microsoft.com/office/powerpoint/2010/main" val="31730543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3894A1-76C0-6EA8-25ED-F9E48C6F62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8DDDA2-EF10-B1F3-67A5-D23E4F19FAB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2CE4918-7D91-F688-6B8E-E8E9171F5C7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3727FD68-9B4E-3E15-D5D7-2097ADA54E17}"/>
              </a:ext>
            </a:extLst>
          </p:cNvPr>
          <p:cNvSpPr>
            <a:spLocks noGrp="1"/>
          </p:cNvSpPr>
          <p:nvPr>
            <p:ph type="sldNum" sz="quarter" idx="5"/>
          </p:nvPr>
        </p:nvSpPr>
        <p:spPr/>
        <p:txBody>
          <a:bodyPr/>
          <a:lstStyle/>
          <a:p>
            <a:fld id="{F95A3B1A-95E5-4166-9F80-98347EF825CD}" type="slidenum">
              <a:rPr lang="en-GB" altLang="en-US" smtClean="0"/>
              <a:pPr/>
              <a:t>9</a:t>
            </a:fld>
            <a:endParaRPr lang="en-GB" altLang="en-US" dirty="0"/>
          </a:p>
        </p:txBody>
      </p:sp>
    </p:spTree>
    <p:extLst>
      <p:ext uri="{BB962C8B-B14F-4D97-AF65-F5344CB8AC3E}">
        <p14:creationId xmlns:p14="http://schemas.microsoft.com/office/powerpoint/2010/main" val="2533492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5AF2C-7490-1FE3-BC24-B0F0D3C4CD03}"/>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4A3B1FFC-88A2-E56F-E5FD-95A1585C02D7}"/>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7C60894-2EA0-A036-3266-7288267704DE}"/>
              </a:ext>
            </a:extLst>
          </p:cNvPr>
          <p:cNvSpPr>
            <a:spLocks noGrp="1"/>
          </p:cNvSpPr>
          <p:nvPr>
            <p:ph type="dt" sz="half" idx="10"/>
          </p:nvPr>
        </p:nvSpPr>
        <p:spPr/>
        <p:txBody>
          <a:bodyPr/>
          <a:lstStyle/>
          <a:p>
            <a:fld id="{6AD6EE87-EBD5-4F12-A48A-63ACA297AC8F}" type="datetimeFigureOut">
              <a:rPr lang="en-US" smtClean="0"/>
              <a:t>4/30/2026</a:t>
            </a:fld>
            <a:endParaRPr lang="en-US" dirty="0"/>
          </a:p>
        </p:txBody>
      </p:sp>
      <p:sp>
        <p:nvSpPr>
          <p:cNvPr id="5" name="Footer Placeholder 4">
            <a:extLst>
              <a:ext uri="{FF2B5EF4-FFF2-40B4-BE49-F238E27FC236}">
                <a16:creationId xmlns:a16="http://schemas.microsoft.com/office/drawing/2014/main" id="{4EC06D42-C8C8-D7FD-124D-F62C2126501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4F1079E-9F0B-03FD-8BFC-D66FC5A03786}"/>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107798628"/>
      </p:ext>
    </p:extLst>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AF0A2-2CF1-B731-02F4-C2494B460CC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46CB391-AE4A-1012-4AEA-DEB2E3B869A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01D041-DCF4-F71D-8A8F-DD2B623710CA}"/>
              </a:ext>
            </a:extLst>
          </p:cNvPr>
          <p:cNvSpPr>
            <a:spLocks noGrp="1"/>
          </p:cNvSpPr>
          <p:nvPr>
            <p:ph type="dt" sz="half" idx="10"/>
          </p:nvPr>
        </p:nvSpPr>
        <p:spPr/>
        <p:txBody>
          <a:bodyPr/>
          <a:lstStyle/>
          <a:p>
            <a:fld id="{4CD73815-2707-4475-8F1A-B873CB631BB4}" type="datetimeFigureOut">
              <a:rPr lang="en-US" smtClean="0"/>
              <a:t>4/30/2026</a:t>
            </a:fld>
            <a:endParaRPr lang="en-US" dirty="0"/>
          </a:p>
        </p:txBody>
      </p:sp>
      <p:sp>
        <p:nvSpPr>
          <p:cNvPr id="5" name="Footer Placeholder 4">
            <a:extLst>
              <a:ext uri="{FF2B5EF4-FFF2-40B4-BE49-F238E27FC236}">
                <a16:creationId xmlns:a16="http://schemas.microsoft.com/office/drawing/2014/main" id="{9EF6A298-68DF-9DA9-2942-2A0906FBA6D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0359952-07EE-8C56-9BAC-62270AF96CCB}"/>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0642294"/>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43B80E-8B63-C66F-D163-F6E92D33B5F9}"/>
              </a:ext>
            </a:extLst>
          </p:cNvPr>
          <p:cNvSpPr>
            <a:spLocks noGrp="1"/>
          </p:cNvSpPr>
          <p:nvPr>
            <p:ph type="title" orient="vert"/>
          </p:nvPr>
        </p:nvSpPr>
        <p:spPr>
          <a:xfrm>
            <a:off x="6543675" y="273844"/>
            <a:ext cx="1971675" cy="4358879"/>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E4DBF73-E3F7-DA7D-9619-FEC0C8A2BF30}"/>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5147D7B-2AE4-3FA3-5109-2C37DE7E39D2}"/>
              </a:ext>
            </a:extLst>
          </p:cNvPr>
          <p:cNvSpPr>
            <a:spLocks noGrp="1"/>
          </p:cNvSpPr>
          <p:nvPr>
            <p:ph type="dt" sz="half" idx="10"/>
          </p:nvPr>
        </p:nvSpPr>
        <p:spPr/>
        <p:txBody>
          <a:bodyPr/>
          <a:lstStyle/>
          <a:p>
            <a:fld id="{2A4AFB99-0EAB-4182-AFF8-E214C82A68F6}" type="datetimeFigureOut">
              <a:rPr lang="en-US" smtClean="0"/>
              <a:t>4/30/2026</a:t>
            </a:fld>
            <a:endParaRPr lang="en-US" dirty="0"/>
          </a:p>
        </p:txBody>
      </p:sp>
      <p:sp>
        <p:nvSpPr>
          <p:cNvPr id="5" name="Footer Placeholder 4">
            <a:extLst>
              <a:ext uri="{FF2B5EF4-FFF2-40B4-BE49-F238E27FC236}">
                <a16:creationId xmlns:a16="http://schemas.microsoft.com/office/drawing/2014/main" id="{6CF36ABF-6178-B582-456C-25080132E2B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D1FC4EE-A855-46EB-38B2-F40EBF0DEFA0}"/>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71501440"/>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ivider">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7C2347C-CDF8-4AC0-84E3-7DE629A5F8AE}"/>
              </a:ext>
            </a:extLst>
          </p:cNvPr>
          <p:cNvSpPr>
            <a:spLocks noGrp="1"/>
          </p:cNvSpPr>
          <p:nvPr>
            <p:ph type="body" sz="quarter" idx="12"/>
          </p:nvPr>
        </p:nvSpPr>
        <p:spPr>
          <a:xfrm>
            <a:off x="1763713" y="3458146"/>
            <a:ext cx="7056437" cy="16863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5">
            <a:extLst>
              <a:ext uri="{FF2B5EF4-FFF2-40B4-BE49-F238E27FC236}">
                <a16:creationId xmlns:a16="http://schemas.microsoft.com/office/drawing/2014/main" id="{7B232752-83DA-4184-AA73-66C75F80C615}"/>
              </a:ext>
            </a:extLst>
          </p:cNvPr>
          <p:cNvSpPr>
            <a:spLocks noGrp="1"/>
          </p:cNvSpPr>
          <p:nvPr>
            <p:ph type="body" sz="quarter" idx="11"/>
          </p:nvPr>
        </p:nvSpPr>
        <p:spPr>
          <a:xfrm>
            <a:off x="2770293" y="2571750"/>
            <a:ext cx="6049856" cy="1181862"/>
          </a:xfrm>
        </p:spPr>
        <p:txBody>
          <a:bodyPr/>
          <a:lstStyle>
            <a:lvl1pPr>
              <a:lnSpc>
                <a:spcPct val="80000"/>
              </a:lnSpc>
              <a:defRPr sz="4800" b="1" spc="-100" baseline="0">
                <a:solidFill>
                  <a:schemeClr val="accent1"/>
                </a:solidFill>
              </a:defRPr>
            </a:lvl1pPr>
            <a:lvl2pPr>
              <a:defRPr sz="6000" b="1">
                <a:solidFill>
                  <a:schemeClr val="accent1"/>
                </a:solidFill>
              </a:defRPr>
            </a:lvl2pPr>
            <a:lvl3pPr>
              <a:defRPr sz="6000" b="1">
                <a:solidFill>
                  <a:schemeClr val="accent1"/>
                </a:solidFill>
              </a:defRPr>
            </a:lvl3pPr>
            <a:lvl4pPr marL="0" indent="0">
              <a:buFontTx/>
              <a:buNone/>
              <a:defRPr sz="6000" b="1">
                <a:solidFill>
                  <a:schemeClr val="accent1"/>
                </a:solidFill>
              </a:defRPr>
            </a:lvl4pPr>
          </a:lstStyle>
          <a:p>
            <a:pPr lvl="0"/>
            <a:r>
              <a:rPr lang="en-US"/>
              <a:t>Click to edit Master text styles</a:t>
            </a:r>
          </a:p>
        </p:txBody>
      </p:sp>
      <p:sp>
        <p:nvSpPr>
          <p:cNvPr id="5" name="Text Placeholder 5">
            <a:extLst>
              <a:ext uri="{FF2B5EF4-FFF2-40B4-BE49-F238E27FC236}">
                <a16:creationId xmlns:a16="http://schemas.microsoft.com/office/drawing/2014/main" id="{6C0D19FB-11C5-4D54-BF0D-28EA179F7753}"/>
              </a:ext>
            </a:extLst>
          </p:cNvPr>
          <p:cNvSpPr>
            <a:spLocks noGrp="1"/>
          </p:cNvSpPr>
          <p:nvPr>
            <p:ph type="body" sz="quarter" idx="13" hasCustomPrompt="1"/>
          </p:nvPr>
        </p:nvSpPr>
        <p:spPr>
          <a:xfrm>
            <a:off x="1763713" y="2571750"/>
            <a:ext cx="864340" cy="590931"/>
          </a:xfrm>
        </p:spPr>
        <p:txBody>
          <a:bodyPr/>
          <a:lstStyle>
            <a:lvl1pPr>
              <a:lnSpc>
                <a:spcPct val="80000"/>
              </a:lnSpc>
              <a:defRPr sz="4800" b="1" spc="-100" baseline="0">
                <a:solidFill>
                  <a:schemeClr val="bg2"/>
                </a:solidFill>
              </a:defRPr>
            </a:lvl1pPr>
            <a:lvl2pPr>
              <a:defRPr sz="6000" b="1">
                <a:solidFill>
                  <a:schemeClr val="accent1"/>
                </a:solidFill>
              </a:defRPr>
            </a:lvl2pPr>
            <a:lvl3pPr>
              <a:defRPr sz="6000" b="1">
                <a:solidFill>
                  <a:schemeClr val="accent1"/>
                </a:solidFill>
              </a:defRPr>
            </a:lvl3pPr>
            <a:lvl4pPr marL="0" indent="0">
              <a:buFontTx/>
              <a:buNone/>
              <a:defRPr sz="6000" b="1">
                <a:solidFill>
                  <a:schemeClr val="accent1"/>
                </a:solidFill>
              </a:defRPr>
            </a:lvl4pPr>
          </a:lstStyle>
          <a:p>
            <a:pPr lvl="0"/>
            <a:r>
              <a:rPr lang="en-GB"/>
              <a:t>##</a:t>
            </a:r>
          </a:p>
        </p:txBody>
      </p:sp>
    </p:spTree>
    <p:extLst>
      <p:ext uri="{BB962C8B-B14F-4D97-AF65-F5344CB8AC3E}">
        <p14:creationId xmlns:p14="http://schemas.microsoft.com/office/powerpoint/2010/main" val="966105144"/>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Introduction">
    <p:spTree>
      <p:nvGrpSpPr>
        <p:cNvPr id="1" name=""/>
        <p:cNvGrpSpPr/>
        <p:nvPr/>
      </p:nvGrpSpPr>
      <p:grpSpPr>
        <a:xfrm>
          <a:off x="0" y="0"/>
          <a:ext cx="0" cy="0"/>
          <a:chOff x="0" y="0"/>
          <a:chExt cx="0" cy="0"/>
        </a:xfrm>
      </p:grpSpPr>
      <p:sp>
        <p:nvSpPr>
          <p:cNvPr id="7" name="Text Placeholder 5">
            <a:extLst>
              <a:ext uri="{FF2B5EF4-FFF2-40B4-BE49-F238E27FC236}">
                <a16:creationId xmlns:a16="http://schemas.microsoft.com/office/drawing/2014/main" id="{A3A0EED6-568C-46D3-887A-319ECE92B2C7}"/>
              </a:ext>
            </a:extLst>
          </p:cNvPr>
          <p:cNvSpPr>
            <a:spLocks noGrp="1"/>
          </p:cNvSpPr>
          <p:nvPr>
            <p:ph type="body" sz="quarter" idx="12"/>
          </p:nvPr>
        </p:nvSpPr>
        <p:spPr>
          <a:xfrm>
            <a:off x="2501950" y="1419225"/>
            <a:ext cx="6318200" cy="179485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5">
            <a:extLst>
              <a:ext uri="{FF2B5EF4-FFF2-40B4-BE49-F238E27FC236}">
                <a16:creationId xmlns:a16="http://schemas.microsoft.com/office/drawing/2014/main" id="{3A682F65-1FEA-472C-8176-A5F027B3FE8F}"/>
              </a:ext>
            </a:extLst>
          </p:cNvPr>
          <p:cNvSpPr>
            <a:spLocks noGrp="1"/>
          </p:cNvSpPr>
          <p:nvPr>
            <p:ph type="body" sz="quarter" idx="11"/>
          </p:nvPr>
        </p:nvSpPr>
        <p:spPr>
          <a:xfrm>
            <a:off x="323850" y="1419225"/>
            <a:ext cx="1962000" cy="3240088"/>
          </a:xfrm>
        </p:spPr>
        <p:txBody>
          <a:bodyPr/>
          <a:lstStyle>
            <a:lvl1pPr marL="0" indent="0">
              <a:buNone/>
              <a:defRPr sz="1800" b="1">
                <a:solidFill>
                  <a:srgbClr val="2D3057"/>
                </a:solidFill>
              </a:defRPr>
            </a:lvl1pPr>
            <a:lvl2pPr>
              <a:buNone/>
              <a:defRPr sz="1800" b="1">
                <a:solidFill>
                  <a:srgbClr val="2D3057"/>
                </a:solidFill>
              </a:defRPr>
            </a:lvl2pPr>
            <a:lvl3pPr>
              <a:buNone/>
              <a:defRPr sz="1800" b="1">
                <a:solidFill>
                  <a:srgbClr val="2D3057"/>
                </a:solidFill>
              </a:defRPr>
            </a:lvl3pPr>
            <a:lvl4pPr>
              <a:buNone/>
              <a:defRPr sz="1800" b="1">
                <a:solidFill>
                  <a:srgbClr val="2D3057"/>
                </a:solidFill>
              </a:defRPr>
            </a:lvl4pPr>
            <a:lvl5pPr>
              <a:buNone/>
              <a:defRPr sz="1800" b="1">
                <a:solidFill>
                  <a:srgbClr val="2D3057"/>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lvl1pPr>
              <a:defRPr b="1"/>
            </a:lvl1pPr>
          </a:lstStyle>
          <a:p>
            <a:r>
              <a:rPr lang="en-US"/>
              <a:t>Click to edit Master title style</a:t>
            </a:r>
            <a:endParaRPr lang="en-GB"/>
          </a:p>
        </p:txBody>
      </p:sp>
    </p:spTree>
    <p:extLst>
      <p:ext uri="{BB962C8B-B14F-4D97-AF65-F5344CB8AC3E}">
        <p14:creationId xmlns:p14="http://schemas.microsoft.com/office/powerpoint/2010/main" val="41845217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Cover_BL_centr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36BA082-469F-4367-84AF-777CC1BE1B46}"/>
              </a:ext>
            </a:extLst>
          </p:cNvPr>
          <p:cNvSpPr>
            <a:spLocks noGrp="1"/>
          </p:cNvSpPr>
          <p:nvPr>
            <p:ph type="body" sz="quarter" idx="10" hasCustomPrompt="1"/>
          </p:nvPr>
        </p:nvSpPr>
        <p:spPr>
          <a:xfrm>
            <a:off x="1755892" y="2165485"/>
            <a:ext cx="7064258" cy="812530"/>
          </a:xfrm>
        </p:spPr>
        <p:txBody>
          <a:bodyPr anchor="b">
            <a:noAutofit/>
          </a:bodyPr>
          <a:lstStyle>
            <a:lvl1pPr>
              <a:lnSpc>
                <a:spcPct val="80000"/>
              </a:lnSpc>
              <a:defRPr sz="4800" b="1" spc="-100" baseline="0">
                <a:solidFill>
                  <a:schemeClr val="tx1"/>
                </a:solidFill>
              </a:defRPr>
            </a:lvl1pPr>
            <a:lvl2pPr>
              <a:defRPr sz="6600"/>
            </a:lvl2pPr>
            <a:lvl3pPr>
              <a:defRPr sz="6600"/>
            </a:lvl3pPr>
            <a:lvl4pPr>
              <a:defRPr sz="6600"/>
            </a:lvl4pPr>
            <a:lvl5pPr>
              <a:defRPr sz="6600"/>
            </a:lvl5pPr>
          </a:lstStyle>
          <a:p>
            <a:pPr lvl="0"/>
            <a:r>
              <a:rPr lang="en-GB"/>
              <a:t>Title</a:t>
            </a:r>
          </a:p>
        </p:txBody>
      </p:sp>
      <p:pic>
        <p:nvPicPr>
          <p:cNvPr id="2" name="Picture 1" descr="A close up of a sign&#10;&#10;Description automatically generated">
            <a:extLst>
              <a:ext uri="{FF2B5EF4-FFF2-40B4-BE49-F238E27FC236}">
                <a16:creationId xmlns:a16="http://schemas.microsoft.com/office/drawing/2014/main" id="{46F9A572-6C58-52FC-E3F2-8E4201AB5158}"/>
              </a:ext>
            </a:extLst>
          </p:cNvPr>
          <p:cNvPicPr>
            <a:picLocks noChangeAspect="1"/>
          </p:cNvPicPr>
          <p:nvPr userDrawn="1"/>
        </p:nvPicPr>
        <p:blipFill>
          <a:blip r:embed="rId2"/>
          <a:stretch>
            <a:fillRect/>
          </a:stretch>
        </p:blipFill>
        <p:spPr>
          <a:xfrm>
            <a:off x="6010003" y="415503"/>
            <a:ext cx="2608761" cy="387989"/>
          </a:xfrm>
          <a:prstGeom prst="rect">
            <a:avLst/>
          </a:prstGeom>
        </p:spPr>
      </p:pic>
    </p:spTree>
    <p:extLst>
      <p:ext uri="{BB962C8B-B14F-4D97-AF65-F5344CB8AC3E}">
        <p14:creationId xmlns:p14="http://schemas.microsoft.com/office/powerpoint/2010/main" val="4092544571"/>
      </p:ext>
    </p:extLst>
  </p:cSld>
  <p:clrMapOvr>
    <a:masterClrMapping/>
  </p:clrMapOvr>
  <p:extLst>
    <p:ext uri="{DCECCB84-F9BA-43D5-87BE-67443E8EF086}">
      <p15:sldGuideLst xmlns:p15="http://schemas.microsoft.com/office/powerpoint/2012/main">
        <p15:guide id="1" pos="111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ver 2">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8888F4F-54D1-4566-8A2D-F772D368A26D}"/>
              </a:ext>
            </a:extLst>
          </p:cNvPr>
          <p:cNvSpPr>
            <a:spLocks noGrp="1"/>
          </p:cNvSpPr>
          <p:nvPr>
            <p:ph type="pic" sz="quarter" idx="13"/>
          </p:nvPr>
        </p:nvSpPr>
        <p:spPr>
          <a:xfrm>
            <a:off x="0" y="0"/>
            <a:ext cx="9144000" cy="5143500"/>
          </a:xfrm>
          <a:solidFill>
            <a:schemeClr val="accent6"/>
          </a:solidFill>
        </p:spPr>
        <p:txBody>
          <a:bodyPr anchor="ctr" anchorCtr="1">
            <a:noAutofit/>
          </a:bodyPr>
          <a:lstStyle>
            <a:lvl1pPr algn="ctr">
              <a:defRPr/>
            </a:lvl1pPr>
          </a:lstStyle>
          <a:p>
            <a:r>
              <a:rPr lang="en-US" dirty="0"/>
              <a:t>Click icon to add picture</a:t>
            </a:r>
            <a:endParaRPr lang="en-GB" dirty="0"/>
          </a:p>
        </p:txBody>
      </p:sp>
      <p:sp>
        <p:nvSpPr>
          <p:cNvPr id="4" name="Text Placeholder 3">
            <a:extLst>
              <a:ext uri="{FF2B5EF4-FFF2-40B4-BE49-F238E27FC236}">
                <a16:creationId xmlns:a16="http://schemas.microsoft.com/office/drawing/2014/main" id="{536BA082-469F-4367-84AF-777CC1BE1B46}"/>
              </a:ext>
            </a:extLst>
          </p:cNvPr>
          <p:cNvSpPr>
            <a:spLocks noGrp="1"/>
          </p:cNvSpPr>
          <p:nvPr>
            <p:ph type="body" sz="quarter" idx="10" hasCustomPrompt="1"/>
          </p:nvPr>
        </p:nvSpPr>
        <p:spPr>
          <a:xfrm>
            <a:off x="333335" y="812006"/>
            <a:ext cx="3587951" cy="812530"/>
          </a:xfrm>
        </p:spPr>
        <p:txBody>
          <a:bodyPr anchor="b">
            <a:noAutofit/>
          </a:bodyPr>
          <a:lstStyle>
            <a:lvl1pPr>
              <a:lnSpc>
                <a:spcPct val="80000"/>
              </a:lnSpc>
              <a:defRPr sz="6000" b="1" spc="-100" baseline="0">
                <a:solidFill>
                  <a:schemeClr val="bg1"/>
                </a:solidFill>
              </a:defRPr>
            </a:lvl1pPr>
            <a:lvl2pPr>
              <a:defRPr sz="6600"/>
            </a:lvl2pPr>
            <a:lvl3pPr>
              <a:defRPr sz="6600"/>
            </a:lvl3pPr>
            <a:lvl4pPr>
              <a:defRPr sz="6600"/>
            </a:lvl4pPr>
            <a:lvl5pPr>
              <a:defRPr sz="6600"/>
            </a:lvl5pPr>
          </a:lstStyle>
          <a:p>
            <a:pPr lvl="0"/>
            <a:r>
              <a:rPr lang="en-GB"/>
              <a:t>Title</a:t>
            </a:r>
          </a:p>
        </p:txBody>
      </p:sp>
    </p:spTree>
    <p:extLst>
      <p:ext uri="{BB962C8B-B14F-4D97-AF65-F5344CB8AC3E}">
        <p14:creationId xmlns:p14="http://schemas.microsoft.com/office/powerpoint/2010/main" val="1045441646"/>
      </p:ext>
    </p:extLst>
  </p:cSld>
  <p:clrMapOvr>
    <a:masterClrMapping/>
  </p:clrMapOvr>
  <p:hf sldNum="0" hdr="0" dt="0"/>
  <p:extLst>
    <p:ext uri="{DCECCB84-F9BA-43D5-87BE-67443E8EF086}">
      <p15:sldGuideLst xmlns:p15="http://schemas.microsoft.com/office/powerpoint/2012/main">
        <p15:guide id="1" pos="111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Cover_BL_left">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FC8D20C2-6883-4880-A4DF-7F3BB08AE219}"/>
              </a:ext>
            </a:extLst>
          </p:cNvPr>
          <p:cNvSpPr>
            <a:spLocks noGrp="1"/>
          </p:cNvSpPr>
          <p:nvPr>
            <p:ph type="body" sz="quarter" idx="10" hasCustomPrompt="1"/>
          </p:nvPr>
        </p:nvSpPr>
        <p:spPr>
          <a:xfrm>
            <a:off x="333335" y="1012960"/>
            <a:ext cx="4130715" cy="812530"/>
          </a:xfrm>
        </p:spPr>
        <p:txBody>
          <a:bodyPr anchor="b">
            <a:noAutofit/>
          </a:bodyPr>
          <a:lstStyle>
            <a:lvl1pPr>
              <a:lnSpc>
                <a:spcPct val="80000"/>
              </a:lnSpc>
              <a:defRPr sz="4800" b="1" spc="-100" baseline="0">
                <a:solidFill>
                  <a:srgbClr val="003057"/>
                </a:solidFill>
              </a:defRPr>
            </a:lvl1pPr>
            <a:lvl2pPr>
              <a:defRPr sz="6600"/>
            </a:lvl2pPr>
            <a:lvl3pPr>
              <a:defRPr sz="6600"/>
            </a:lvl3pPr>
            <a:lvl4pPr>
              <a:defRPr sz="6600"/>
            </a:lvl4pPr>
            <a:lvl5pPr>
              <a:defRPr sz="6600"/>
            </a:lvl5pPr>
          </a:lstStyle>
          <a:p>
            <a:pPr lvl="0"/>
            <a:r>
              <a:rPr lang="en-GB"/>
              <a:t>Title</a:t>
            </a:r>
          </a:p>
        </p:txBody>
      </p:sp>
    </p:spTree>
    <p:extLst>
      <p:ext uri="{BB962C8B-B14F-4D97-AF65-F5344CB8AC3E}">
        <p14:creationId xmlns:p14="http://schemas.microsoft.com/office/powerpoint/2010/main" val="3197996386"/>
      </p:ext>
    </p:extLst>
  </p:cSld>
  <p:clrMapOvr>
    <a:masterClrMapping/>
  </p:clrMapOvr>
  <p:extLst>
    <p:ext uri="{DCECCB84-F9BA-43D5-87BE-67443E8EF086}">
      <p15:sldGuideLst xmlns:p15="http://schemas.microsoft.com/office/powerpoint/2012/main">
        <p15:guide id="1" pos="111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 column">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F617E41E-812C-259E-331E-75D8277BD19F}"/>
              </a:ext>
            </a:extLst>
          </p:cNvPr>
          <p:cNvSpPr>
            <a:spLocks noGrp="1"/>
          </p:cNvSpPr>
          <p:nvPr>
            <p:ph type="pic" sz="quarter" idx="12"/>
          </p:nvPr>
        </p:nvSpPr>
        <p:spPr>
          <a:xfrm>
            <a:off x="6877050" y="1419225"/>
            <a:ext cx="1943100" cy="3240088"/>
          </a:xfrm>
        </p:spPr>
        <p:txBody>
          <a:bodyPr/>
          <a:lstStyle/>
          <a:p>
            <a:r>
              <a:rPr lang="en-US" dirty="0"/>
              <a:t>Click icon to add picture</a:t>
            </a:r>
            <a:endParaRPr lang="en-GB" dirty="0"/>
          </a:p>
        </p:txBody>
      </p:sp>
      <p:sp>
        <p:nvSpPr>
          <p:cNvPr id="6" name="Text Placeholder 5">
            <a:extLst>
              <a:ext uri="{FF2B5EF4-FFF2-40B4-BE49-F238E27FC236}">
                <a16:creationId xmlns:a16="http://schemas.microsoft.com/office/drawing/2014/main" id="{3A682F65-1FEA-472C-8176-A5F027B3FE8F}"/>
              </a:ext>
            </a:extLst>
          </p:cNvPr>
          <p:cNvSpPr>
            <a:spLocks noGrp="1"/>
          </p:cNvSpPr>
          <p:nvPr>
            <p:ph type="body" sz="quarter" idx="11"/>
          </p:nvPr>
        </p:nvSpPr>
        <p:spPr>
          <a:xfrm>
            <a:off x="323849" y="1419225"/>
            <a:ext cx="6335713" cy="3240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54432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 column + icon">
    <p:spTree>
      <p:nvGrpSpPr>
        <p:cNvPr id="1" name=""/>
        <p:cNvGrpSpPr/>
        <p:nvPr/>
      </p:nvGrpSpPr>
      <p:grpSpPr>
        <a:xfrm>
          <a:off x="0" y="0"/>
          <a:ext cx="0" cy="0"/>
          <a:chOff x="0" y="0"/>
          <a:chExt cx="0" cy="0"/>
        </a:xfrm>
      </p:grpSpPr>
      <p:sp>
        <p:nvSpPr>
          <p:cNvPr id="11" name="Text Placeholder 5">
            <a:extLst>
              <a:ext uri="{FF2B5EF4-FFF2-40B4-BE49-F238E27FC236}">
                <a16:creationId xmlns:a16="http://schemas.microsoft.com/office/drawing/2014/main" id="{DE94B014-8C0B-49FA-BD3B-A1A67D660FE4}"/>
              </a:ext>
            </a:extLst>
          </p:cNvPr>
          <p:cNvSpPr>
            <a:spLocks noGrp="1"/>
          </p:cNvSpPr>
          <p:nvPr>
            <p:ph type="body" sz="quarter" idx="17"/>
          </p:nvPr>
        </p:nvSpPr>
        <p:spPr>
          <a:xfrm>
            <a:off x="4687401" y="2702615"/>
            <a:ext cx="4130407" cy="1794850"/>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ext Placeholder 5">
            <a:extLst>
              <a:ext uri="{FF2B5EF4-FFF2-40B4-BE49-F238E27FC236}">
                <a16:creationId xmlns:a16="http://schemas.microsoft.com/office/drawing/2014/main" id="{811C586C-CB9E-4E99-B25F-EA86AC384A99}"/>
              </a:ext>
            </a:extLst>
          </p:cNvPr>
          <p:cNvSpPr>
            <a:spLocks noGrp="1"/>
          </p:cNvSpPr>
          <p:nvPr>
            <p:ph type="body" sz="quarter" idx="13"/>
          </p:nvPr>
        </p:nvSpPr>
        <p:spPr>
          <a:xfrm>
            <a:off x="4687401" y="2101547"/>
            <a:ext cx="4130407" cy="534041"/>
          </a:xfrm>
        </p:spPr>
        <p:txBody>
          <a:bodyPr anchor="t"/>
          <a:lstStyle/>
          <a:p>
            <a:pPr lvl="0"/>
            <a:r>
              <a:rPr lang="en-US"/>
              <a:t>Click to edit Master text styles</a:t>
            </a:r>
          </a:p>
        </p:txBody>
      </p:sp>
      <p:cxnSp>
        <p:nvCxnSpPr>
          <p:cNvPr id="15" name="Straight Connector 14">
            <a:extLst>
              <a:ext uri="{FF2B5EF4-FFF2-40B4-BE49-F238E27FC236}">
                <a16:creationId xmlns:a16="http://schemas.microsoft.com/office/drawing/2014/main" id="{1C793F40-55A0-424B-8808-7991563CBC9F}"/>
              </a:ext>
            </a:extLst>
          </p:cNvPr>
          <p:cNvCxnSpPr>
            <a:cxnSpLocks/>
          </p:cNvCxnSpPr>
          <p:nvPr/>
        </p:nvCxnSpPr>
        <p:spPr bwMode="auto">
          <a:xfrm>
            <a:off x="4690844" y="2034540"/>
            <a:ext cx="4129200" cy="0"/>
          </a:xfrm>
          <a:prstGeom prst="line">
            <a:avLst/>
          </a:prstGeom>
          <a:solidFill>
            <a:schemeClr val="accent1"/>
          </a:solidFill>
          <a:ln w="1270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 name="Picture Placeholder 7">
            <a:extLst>
              <a:ext uri="{FF2B5EF4-FFF2-40B4-BE49-F238E27FC236}">
                <a16:creationId xmlns:a16="http://schemas.microsoft.com/office/drawing/2014/main" id="{B068DD25-EC43-0B84-9D27-71590DFDE1FF}"/>
              </a:ext>
            </a:extLst>
          </p:cNvPr>
          <p:cNvSpPr>
            <a:spLocks noGrp="1"/>
          </p:cNvSpPr>
          <p:nvPr>
            <p:ph type="pic" sz="quarter" idx="19"/>
          </p:nvPr>
        </p:nvSpPr>
        <p:spPr>
          <a:xfrm>
            <a:off x="4687888" y="1419224"/>
            <a:ext cx="4132262" cy="548295"/>
          </a:xfrm>
        </p:spPr>
        <p:txBody>
          <a:bodyPr/>
          <a:lstStyle/>
          <a:p>
            <a:r>
              <a:rPr lang="en-US" dirty="0"/>
              <a:t>Click icon to add picture</a:t>
            </a:r>
          </a:p>
        </p:txBody>
      </p:sp>
      <p:sp>
        <p:nvSpPr>
          <p:cNvPr id="9" name="Text Placeholder 5">
            <a:extLst>
              <a:ext uri="{FF2B5EF4-FFF2-40B4-BE49-F238E27FC236}">
                <a16:creationId xmlns:a16="http://schemas.microsoft.com/office/drawing/2014/main" id="{0F19D082-930B-4716-AA20-BBA769DD6CAB}"/>
              </a:ext>
            </a:extLst>
          </p:cNvPr>
          <p:cNvSpPr>
            <a:spLocks noGrp="1"/>
          </p:cNvSpPr>
          <p:nvPr>
            <p:ph type="body" sz="quarter" idx="15"/>
          </p:nvPr>
        </p:nvSpPr>
        <p:spPr>
          <a:xfrm>
            <a:off x="323849" y="2702615"/>
            <a:ext cx="4130407" cy="1794850"/>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3" name="Straight Connector 12">
            <a:extLst>
              <a:ext uri="{FF2B5EF4-FFF2-40B4-BE49-F238E27FC236}">
                <a16:creationId xmlns:a16="http://schemas.microsoft.com/office/drawing/2014/main" id="{FEA14D62-9D88-48E6-8EB9-459A9342626A}"/>
              </a:ext>
            </a:extLst>
          </p:cNvPr>
          <p:cNvCxnSpPr>
            <a:cxnSpLocks/>
          </p:cNvCxnSpPr>
          <p:nvPr/>
        </p:nvCxnSpPr>
        <p:spPr bwMode="auto">
          <a:xfrm>
            <a:off x="323850" y="2034540"/>
            <a:ext cx="4130406" cy="0"/>
          </a:xfrm>
          <a:prstGeom prst="line">
            <a:avLst/>
          </a:prstGeom>
          <a:solidFill>
            <a:schemeClr val="accent1"/>
          </a:solidFill>
          <a:ln w="1270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 name="Text Placeholder 5">
            <a:extLst>
              <a:ext uri="{FF2B5EF4-FFF2-40B4-BE49-F238E27FC236}">
                <a16:creationId xmlns:a16="http://schemas.microsoft.com/office/drawing/2014/main" id="{00A15B61-92E6-48C2-916A-9E6617C0AC16}"/>
              </a:ext>
            </a:extLst>
          </p:cNvPr>
          <p:cNvSpPr>
            <a:spLocks noGrp="1"/>
          </p:cNvSpPr>
          <p:nvPr>
            <p:ph type="body" sz="quarter" idx="11"/>
          </p:nvPr>
        </p:nvSpPr>
        <p:spPr>
          <a:xfrm>
            <a:off x="323849" y="2101547"/>
            <a:ext cx="4130407" cy="534055"/>
          </a:xfrm>
        </p:spPr>
        <p:txBody>
          <a:bodyPr anchor="t"/>
          <a:lstStyle/>
          <a:p>
            <a:pPr lvl="0"/>
            <a:r>
              <a:rPr lang="en-US"/>
              <a:t>Click to edit Master text styles</a:t>
            </a:r>
          </a:p>
        </p:txBody>
      </p:sp>
      <p:sp>
        <p:nvSpPr>
          <p:cNvPr id="4" name="Picture Placeholder 3">
            <a:extLst>
              <a:ext uri="{FF2B5EF4-FFF2-40B4-BE49-F238E27FC236}">
                <a16:creationId xmlns:a16="http://schemas.microsoft.com/office/drawing/2014/main" id="{1BF6C572-CDD1-2B4B-431C-CDA17C1B8A23}"/>
              </a:ext>
            </a:extLst>
          </p:cNvPr>
          <p:cNvSpPr>
            <a:spLocks noGrp="1"/>
          </p:cNvSpPr>
          <p:nvPr>
            <p:ph type="pic" sz="quarter" idx="18"/>
          </p:nvPr>
        </p:nvSpPr>
        <p:spPr>
          <a:xfrm>
            <a:off x="323850" y="1419225"/>
            <a:ext cx="4130406" cy="548305"/>
          </a:xfrm>
        </p:spPr>
        <p:txBody>
          <a:bodyPr/>
          <a:lstStyle/>
          <a:p>
            <a:r>
              <a:rPr lang="en-US" dirty="0"/>
              <a:t>Click icon to add picture</a:t>
            </a:r>
          </a:p>
        </p:txBody>
      </p:sp>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052226614"/>
      </p:ext>
    </p:extLst>
  </p:cSld>
  <p:clrMapOvr>
    <a:masterClrMapping/>
  </p:clrMapOvr>
  <p:hf sldNum="0" hdr="0" dt="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 column graphic + ic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p>
            <a:r>
              <a:rPr lang="en-US"/>
              <a:t>Click to edit Master title style</a:t>
            </a:r>
            <a:endParaRPr lang="en-GB"/>
          </a:p>
        </p:txBody>
      </p:sp>
      <p:cxnSp>
        <p:nvCxnSpPr>
          <p:cNvPr id="13" name="Straight Connector 12">
            <a:extLst>
              <a:ext uri="{FF2B5EF4-FFF2-40B4-BE49-F238E27FC236}">
                <a16:creationId xmlns:a16="http://schemas.microsoft.com/office/drawing/2014/main" id="{FEA14D62-9D88-48E6-8EB9-459A9342626A}"/>
              </a:ext>
            </a:extLst>
          </p:cNvPr>
          <p:cNvCxnSpPr/>
          <p:nvPr/>
        </p:nvCxnSpPr>
        <p:spPr bwMode="auto">
          <a:xfrm>
            <a:off x="323850" y="2034540"/>
            <a:ext cx="1946910" cy="0"/>
          </a:xfrm>
          <a:prstGeom prst="line">
            <a:avLst/>
          </a:prstGeom>
          <a:solidFill>
            <a:schemeClr val="accent1"/>
          </a:solidFill>
          <a:ln w="1270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Straight Connector 13">
            <a:extLst>
              <a:ext uri="{FF2B5EF4-FFF2-40B4-BE49-F238E27FC236}">
                <a16:creationId xmlns:a16="http://schemas.microsoft.com/office/drawing/2014/main" id="{599BB38F-A6F7-44E5-BB58-4E47F1C5F494}"/>
              </a:ext>
            </a:extLst>
          </p:cNvPr>
          <p:cNvCxnSpPr/>
          <p:nvPr/>
        </p:nvCxnSpPr>
        <p:spPr bwMode="auto">
          <a:xfrm>
            <a:off x="2507347" y="2034540"/>
            <a:ext cx="1946910" cy="0"/>
          </a:xfrm>
          <a:prstGeom prst="line">
            <a:avLst/>
          </a:prstGeom>
          <a:solidFill>
            <a:schemeClr val="accent1"/>
          </a:solidFill>
          <a:ln w="1270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Straight Connector 14">
            <a:extLst>
              <a:ext uri="{FF2B5EF4-FFF2-40B4-BE49-F238E27FC236}">
                <a16:creationId xmlns:a16="http://schemas.microsoft.com/office/drawing/2014/main" id="{1C793F40-55A0-424B-8808-7991563CBC9F}"/>
              </a:ext>
            </a:extLst>
          </p:cNvPr>
          <p:cNvCxnSpPr/>
          <p:nvPr/>
        </p:nvCxnSpPr>
        <p:spPr bwMode="auto">
          <a:xfrm>
            <a:off x="4690844" y="2034540"/>
            <a:ext cx="1946910" cy="0"/>
          </a:xfrm>
          <a:prstGeom prst="line">
            <a:avLst/>
          </a:prstGeom>
          <a:solidFill>
            <a:schemeClr val="accent1"/>
          </a:solidFill>
          <a:ln w="1270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Connector 15">
            <a:extLst>
              <a:ext uri="{FF2B5EF4-FFF2-40B4-BE49-F238E27FC236}">
                <a16:creationId xmlns:a16="http://schemas.microsoft.com/office/drawing/2014/main" id="{BD227FAD-B553-4D33-9338-0999D7A82B00}"/>
              </a:ext>
            </a:extLst>
          </p:cNvPr>
          <p:cNvCxnSpPr/>
          <p:nvPr/>
        </p:nvCxnSpPr>
        <p:spPr bwMode="auto">
          <a:xfrm>
            <a:off x="6874342" y="2034540"/>
            <a:ext cx="1946910" cy="0"/>
          </a:xfrm>
          <a:prstGeom prst="line">
            <a:avLst/>
          </a:prstGeom>
          <a:solidFill>
            <a:schemeClr val="accent1"/>
          </a:solidFill>
          <a:ln w="1270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Text Placeholder 5">
            <a:extLst>
              <a:ext uri="{FF2B5EF4-FFF2-40B4-BE49-F238E27FC236}">
                <a16:creationId xmlns:a16="http://schemas.microsoft.com/office/drawing/2014/main" id="{64CB01D1-0BDF-4AE2-96D2-59AEAF8CF6C0}"/>
              </a:ext>
            </a:extLst>
          </p:cNvPr>
          <p:cNvSpPr>
            <a:spLocks noGrp="1"/>
          </p:cNvSpPr>
          <p:nvPr>
            <p:ph type="body" sz="quarter" idx="11"/>
          </p:nvPr>
        </p:nvSpPr>
        <p:spPr>
          <a:xfrm>
            <a:off x="323849" y="2101548"/>
            <a:ext cx="1946911" cy="520655"/>
          </a:xfrm>
        </p:spPr>
        <p:txBody>
          <a:bodyPr anchor="t"/>
          <a:lstStyle>
            <a:lvl1pPr>
              <a:defRPr b="1"/>
            </a:lvl1pPr>
          </a:lstStyle>
          <a:p>
            <a:pPr lvl="0"/>
            <a:r>
              <a:rPr lang="en-US"/>
              <a:t>Click to edit Master text styles</a:t>
            </a:r>
          </a:p>
        </p:txBody>
      </p:sp>
      <p:sp>
        <p:nvSpPr>
          <p:cNvPr id="18" name="Text Placeholder 5">
            <a:extLst>
              <a:ext uri="{FF2B5EF4-FFF2-40B4-BE49-F238E27FC236}">
                <a16:creationId xmlns:a16="http://schemas.microsoft.com/office/drawing/2014/main" id="{77A9DC02-5641-490E-866A-BB21167FC53B}"/>
              </a:ext>
            </a:extLst>
          </p:cNvPr>
          <p:cNvSpPr>
            <a:spLocks noGrp="1"/>
          </p:cNvSpPr>
          <p:nvPr>
            <p:ph type="body" sz="quarter" idx="15"/>
          </p:nvPr>
        </p:nvSpPr>
        <p:spPr>
          <a:xfrm>
            <a:off x="323849" y="2702615"/>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1" name="Text Placeholder 5">
            <a:extLst>
              <a:ext uri="{FF2B5EF4-FFF2-40B4-BE49-F238E27FC236}">
                <a16:creationId xmlns:a16="http://schemas.microsoft.com/office/drawing/2014/main" id="{5016EB23-D958-49EA-AFD2-F42D7DA331D0}"/>
              </a:ext>
            </a:extLst>
          </p:cNvPr>
          <p:cNvSpPr>
            <a:spLocks noGrp="1"/>
          </p:cNvSpPr>
          <p:nvPr>
            <p:ph type="body" sz="quarter" idx="16"/>
          </p:nvPr>
        </p:nvSpPr>
        <p:spPr>
          <a:xfrm>
            <a:off x="2507347" y="2101548"/>
            <a:ext cx="1946911" cy="520655"/>
          </a:xfrm>
        </p:spPr>
        <p:txBody>
          <a:bodyPr anchor="t"/>
          <a:lstStyle>
            <a:lvl1pPr>
              <a:defRPr b="1"/>
            </a:lvl1pPr>
          </a:lstStyle>
          <a:p>
            <a:pPr lvl="0"/>
            <a:r>
              <a:rPr lang="en-US"/>
              <a:t>Click to edit Master text styles</a:t>
            </a:r>
          </a:p>
        </p:txBody>
      </p:sp>
      <p:sp>
        <p:nvSpPr>
          <p:cNvPr id="22" name="Text Placeholder 5">
            <a:extLst>
              <a:ext uri="{FF2B5EF4-FFF2-40B4-BE49-F238E27FC236}">
                <a16:creationId xmlns:a16="http://schemas.microsoft.com/office/drawing/2014/main" id="{6021CC98-3099-4E0E-ADAC-2B8D53EE1C6D}"/>
              </a:ext>
            </a:extLst>
          </p:cNvPr>
          <p:cNvSpPr>
            <a:spLocks noGrp="1"/>
          </p:cNvSpPr>
          <p:nvPr>
            <p:ph type="body" sz="quarter" idx="17"/>
          </p:nvPr>
        </p:nvSpPr>
        <p:spPr>
          <a:xfrm>
            <a:off x="2507347" y="2702615"/>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5">
            <a:extLst>
              <a:ext uri="{FF2B5EF4-FFF2-40B4-BE49-F238E27FC236}">
                <a16:creationId xmlns:a16="http://schemas.microsoft.com/office/drawing/2014/main" id="{21B24E5B-0197-483E-A6A5-4740F0920D15}"/>
              </a:ext>
            </a:extLst>
          </p:cNvPr>
          <p:cNvSpPr>
            <a:spLocks noGrp="1"/>
          </p:cNvSpPr>
          <p:nvPr>
            <p:ph type="body" sz="quarter" idx="18"/>
          </p:nvPr>
        </p:nvSpPr>
        <p:spPr>
          <a:xfrm>
            <a:off x="4689744" y="2101548"/>
            <a:ext cx="1946911" cy="520655"/>
          </a:xfrm>
        </p:spPr>
        <p:txBody>
          <a:bodyPr anchor="t"/>
          <a:lstStyle>
            <a:lvl1pPr>
              <a:defRPr b="1"/>
            </a:lvl1pPr>
          </a:lstStyle>
          <a:p>
            <a:pPr lvl="0"/>
            <a:r>
              <a:rPr lang="en-US"/>
              <a:t>Click to edit Master text styles</a:t>
            </a:r>
          </a:p>
        </p:txBody>
      </p:sp>
      <p:sp>
        <p:nvSpPr>
          <p:cNvPr id="24" name="Text Placeholder 5">
            <a:extLst>
              <a:ext uri="{FF2B5EF4-FFF2-40B4-BE49-F238E27FC236}">
                <a16:creationId xmlns:a16="http://schemas.microsoft.com/office/drawing/2014/main" id="{22F8A8B8-17E9-4C3C-A2E2-0E8AE15E0717}"/>
              </a:ext>
            </a:extLst>
          </p:cNvPr>
          <p:cNvSpPr>
            <a:spLocks noGrp="1"/>
          </p:cNvSpPr>
          <p:nvPr>
            <p:ph type="body" sz="quarter" idx="19"/>
          </p:nvPr>
        </p:nvSpPr>
        <p:spPr>
          <a:xfrm>
            <a:off x="4689744" y="2702615"/>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5" name="Text Placeholder 5">
            <a:extLst>
              <a:ext uri="{FF2B5EF4-FFF2-40B4-BE49-F238E27FC236}">
                <a16:creationId xmlns:a16="http://schemas.microsoft.com/office/drawing/2014/main" id="{F33EF413-1B5D-4945-8DE6-DE14A2896ADE}"/>
              </a:ext>
            </a:extLst>
          </p:cNvPr>
          <p:cNvSpPr>
            <a:spLocks noGrp="1"/>
          </p:cNvSpPr>
          <p:nvPr>
            <p:ph type="body" sz="quarter" idx="20"/>
          </p:nvPr>
        </p:nvSpPr>
        <p:spPr>
          <a:xfrm>
            <a:off x="6873242" y="2101548"/>
            <a:ext cx="1946911" cy="520655"/>
          </a:xfrm>
        </p:spPr>
        <p:txBody>
          <a:bodyPr anchor="t"/>
          <a:lstStyle>
            <a:lvl1pPr>
              <a:defRPr b="1"/>
            </a:lvl1pPr>
          </a:lstStyle>
          <a:p>
            <a:pPr lvl="0"/>
            <a:r>
              <a:rPr lang="en-US"/>
              <a:t>Click to edit Master text styles</a:t>
            </a:r>
          </a:p>
        </p:txBody>
      </p:sp>
      <p:sp>
        <p:nvSpPr>
          <p:cNvPr id="26" name="Text Placeholder 5">
            <a:extLst>
              <a:ext uri="{FF2B5EF4-FFF2-40B4-BE49-F238E27FC236}">
                <a16:creationId xmlns:a16="http://schemas.microsoft.com/office/drawing/2014/main" id="{4449882F-A336-4B34-BF4E-9E642CD9A773}"/>
              </a:ext>
            </a:extLst>
          </p:cNvPr>
          <p:cNvSpPr>
            <a:spLocks noGrp="1"/>
          </p:cNvSpPr>
          <p:nvPr>
            <p:ph type="body" sz="quarter" idx="21"/>
          </p:nvPr>
        </p:nvSpPr>
        <p:spPr>
          <a:xfrm>
            <a:off x="6873242" y="2702615"/>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Picture Placeholder 3">
            <a:extLst>
              <a:ext uri="{FF2B5EF4-FFF2-40B4-BE49-F238E27FC236}">
                <a16:creationId xmlns:a16="http://schemas.microsoft.com/office/drawing/2014/main" id="{D3D3E195-D6DB-EE7D-896B-B9911D6BB314}"/>
              </a:ext>
            </a:extLst>
          </p:cNvPr>
          <p:cNvSpPr>
            <a:spLocks noGrp="1"/>
          </p:cNvSpPr>
          <p:nvPr>
            <p:ph type="pic" sz="quarter" idx="22"/>
          </p:nvPr>
        </p:nvSpPr>
        <p:spPr>
          <a:xfrm>
            <a:off x="323850" y="1419225"/>
            <a:ext cx="1944688" cy="534902"/>
          </a:xfrm>
        </p:spPr>
        <p:txBody>
          <a:bodyPr/>
          <a:lstStyle/>
          <a:p>
            <a:r>
              <a:rPr lang="en-US" dirty="0"/>
              <a:t>Click icon to add picture</a:t>
            </a:r>
          </a:p>
        </p:txBody>
      </p:sp>
      <p:sp>
        <p:nvSpPr>
          <p:cNvPr id="7" name="Picture Placeholder 6">
            <a:extLst>
              <a:ext uri="{FF2B5EF4-FFF2-40B4-BE49-F238E27FC236}">
                <a16:creationId xmlns:a16="http://schemas.microsoft.com/office/drawing/2014/main" id="{2687BD4C-FAB3-854F-0760-94FC764B1DCB}"/>
              </a:ext>
            </a:extLst>
          </p:cNvPr>
          <p:cNvSpPr>
            <a:spLocks noGrp="1"/>
          </p:cNvSpPr>
          <p:nvPr>
            <p:ph type="pic" sz="quarter" idx="23"/>
          </p:nvPr>
        </p:nvSpPr>
        <p:spPr>
          <a:xfrm>
            <a:off x="2506662" y="1419225"/>
            <a:ext cx="1944687" cy="534902"/>
          </a:xfrm>
        </p:spPr>
        <p:txBody>
          <a:bodyPr/>
          <a:lstStyle/>
          <a:p>
            <a:r>
              <a:rPr lang="en-US" dirty="0"/>
              <a:t>Click icon to add picture</a:t>
            </a:r>
          </a:p>
        </p:txBody>
      </p:sp>
      <p:sp>
        <p:nvSpPr>
          <p:cNvPr id="9" name="Picture Placeholder 8">
            <a:extLst>
              <a:ext uri="{FF2B5EF4-FFF2-40B4-BE49-F238E27FC236}">
                <a16:creationId xmlns:a16="http://schemas.microsoft.com/office/drawing/2014/main" id="{D46285F8-CE3F-80E0-4D17-445D474AF405}"/>
              </a:ext>
            </a:extLst>
          </p:cNvPr>
          <p:cNvSpPr>
            <a:spLocks noGrp="1"/>
          </p:cNvSpPr>
          <p:nvPr>
            <p:ph type="pic" sz="quarter" idx="24"/>
          </p:nvPr>
        </p:nvSpPr>
        <p:spPr>
          <a:xfrm>
            <a:off x="4679949" y="1419224"/>
            <a:ext cx="1979614" cy="534901"/>
          </a:xfrm>
        </p:spPr>
        <p:txBody>
          <a:bodyPr/>
          <a:lstStyle/>
          <a:p>
            <a:r>
              <a:rPr lang="en-US" dirty="0"/>
              <a:t>Click icon to add picture</a:t>
            </a:r>
          </a:p>
        </p:txBody>
      </p:sp>
      <p:sp>
        <p:nvSpPr>
          <p:cNvPr id="11" name="Picture Placeholder 10">
            <a:extLst>
              <a:ext uri="{FF2B5EF4-FFF2-40B4-BE49-F238E27FC236}">
                <a16:creationId xmlns:a16="http://schemas.microsoft.com/office/drawing/2014/main" id="{8D3A066C-4607-9154-63CE-A1A9610D2EFC}"/>
              </a:ext>
            </a:extLst>
          </p:cNvPr>
          <p:cNvSpPr>
            <a:spLocks noGrp="1"/>
          </p:cNvSpPr>
          <p:nvPr>
            <p:ph type="pic" sz="quarter" idx="25"/>
          </p:nvPr>
        </p:nvSpPr>
        <p:spPr>
          <a:xfrm>
            <a:off x="6877050" y="1419225"/>
            <a:ext cx="1943100" cy="534898"/>
          </a:xfrm>
        </p:spPr>
        <p:txBody>
          <a:bodyPr/>
          <a:lstStyle/>
          <a:p>
            <a:r>
              <a:rPr lang="en-US" dirty="0"/>
              <a:t>Click icon to add picture</a:t>
            </a:r>
          </a:p>
        </p:txBody>
      </p:sp>
    </p:spTree>
    <p:extLst>
      <p:ext uri="{BB962C8B-B14F-4D97-AF65-F5344CB8AC3E}">
        <p14:creationId xmlns:p14="http://schemas.microsoft.com/office/powerpoint/2010/main" val="1698482182"/>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C58A7-3804-587D-A429-B80DF42D5B5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5DD39AE-6381-D78B-8A70-1C29115435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D453898-BE60-415F-0B45-00C5F260CE8F}"/>
              </a:ext>
            </a:extLst>
          </p:cNvPr>
          <p:cNvSpPr>
            <a:spLocks noGrp="1"/>
          </p:cNvSpPr>
          <p:nvPr>
            <p:ph type="dt" sz="half" idx="10"/>
          </p:nvPr>
        </p:nvSpPr>
        <p:spPr/>
        <p:txBody>
          <a:bodyPr/>
          <a:lstStyle/>
          <a:p>
            <a:fld id="{A5D3794B-289A-4A80-97D7-111025398D45}" type="datetimeFigureOut">
              <a:rPr lang="en-US" smtClean="0"/>
              <a:t>4/30/2026</a:t>
            </a:fld>
            <a:endParaRPr lang="en-US" dirty="0"/>
          </a:p>
        </p:txBody>
      </p:sp>
      <p:sp>
        <p:nvSpPr>
          <p:cNvPr id="5" name="Footer Placeholder 4">
            <a:extLst>
              <a:ext uri="{FF2B5EF4-FFF2-40B4-BE49-F238E27FC236}">
                <a16:creationId xmlns:a16="http://schemas.microsoft.com/office/drawing/2014/main" id="{7F758067-07CC-FC05-ADBC-0A73589B783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73557AD-40ED-DF47-8EC2-F4F69F4385C3}"/>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909124954"/>
      </p:ext>
    </p:extLst>
  </p:cSld>
  <p:clrMapOvr>
    <a:masterClrMapping/>
  </p:clrMapOvr>
  <p:hf sldNum="0" hdr="0" dt="0"/>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4 column + ic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p>
            <a:r>
              <a:rPr lang="en-US"/>
              <a:t>Click to edit Master title style</a:t>
            </a:r>
            <a:endParaRPr lang="en-GB"/>
          </a:p>
        </p:txBody>
      </p:sp>
      <p:sp>
        <p:nvSpPr>
          <p:cNvPr id="18" name="Text Placeholder 5">
            <a:extLst>
              <a:ext uri="{FF2B5EF4-FFF2-40B4-BE49-F238E27FC236}">
                <a16:creationId xmlns:a16="http://schemas.microsoft.com/office/drawing/2014/main" id="{77A9DC02-5641-490E-866A-BB21167FC53B}"/>
              </a:ext>
            </a:extLst>
          </p:cNvPr>
          <p:cNvSpPr>
            <a:spLocks noGrp="1"/>
          </p:cNvSpPr>
          <p:nvPr>
            <p:ph type="body" sz="quarter" idx="15"/>
          </p:nvPr>
        </p:nvSpPr>
        <p:spPr>
          <a:xfrm>
            <a:off x="321627" y="2122948"/>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5">
            <a:extLst>
              <a:ext uri="{FF2B5EF4-FFF2-40B4-BE49-F238E27FC236}">
                <a16:creationId xmlns:a16="http://schemas.microsoft.com/office/drawing/2014/main" id="{6021CC98-3099-4E0E-ADAC-2B8D53EE1C6D}"/>
              </a:ext>
            </a:extLst>
          </p:cNvPr>
          <p:cNvSpPr>
            <a:spLocks noGrp="1"/>
          </p:cNvSpPr>
          <p:nvPr>
            <p:ph type="body" sz="quarter" idx="17"/>
          </p:nvPr>
        </p:nvSpPr>
        <p:spPr>
          <a:xfrm>
            <a:off x="2518250" y="2122948"/>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5">
            <a:extLst>
              <a:ext uri="{FF2B5EF4-FFF2-40B4-BE49-F238E27FC236}">
                <a16:creationId xmlns:a16="http://schemas.microsoft.com/office/drawing/2014/main" id="{22F8A8B8-17E9-4C3C-A2E2-0E8AE15E0717}"/>
              </a:ext>
            </a:extLst>
          </p:cNvPr>
          <p:cNvSpPr>
            <a:spLocks noGrp="1"/>
          </p:cNvSpPr>
          <p:nvPr>
            <p:ph type="body" sz="quarter" idx="19"/>
          </p:nvPr>
        </p:nvSpPr>
        <p:spPr>
          <a:xfrm>
            <a:off x="4698502" y="2112954"/>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6" name="Text Placeholder 5">
            <a:extLst>
              <a:ext uri="{FF2B5EF4-FFF2-40B4-BE49-F238E27FC236}">
                <a16:creationId xmlns:a16="http://schemas.microsoft.com/office/drawing/2014/main" id="{4449882F-A336-4B34-BF4E-9E642CD9A773}"/>
              </a:ext>
            </a:extLst>
          </p:cNvPr>
          <p:cNvSpPr>
            <a:spLocks noGrp="1"/>
          </p:cNvSpPr>
          <p:nvPr>
            <p:ph type="body" sz="quarter" idx="21"/>
          </p:nvPr>
        </p:nvSpPr>
        <p:spPr>
          <a:xfrm>
            <a:off x="6871019" y="2122948"/>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Picture Placeholder 3">
            <a:extLst>
              <a:ext uri="{FF2B5EF4-FFF2-40B4-BE49-F238E27FC236}">
                <a16:creationId xmlns:a16="http://schemas.microsoft.com/office/drawing/2014/main" id="{CA18EA1B-6A9F-64AF-0CD3-E50A12643DF1}"/>
              </a:ext>
            </a:extLst>
          </p:cNvPr>
          <p:cNvSpPr>
            <a:spLocks noGrp="1"/>
          </p:cNvSpPr>
          <p:nvPr>
            <p:ph type="pic" sz="quarter" idx="22"/>
          </p:nvPr>
        </p:nvSpPr>
        <p:spPr>
          <a:xfrm>
            <a:off x="323850" y="1199484"/>
            <a:ext cx="1944688" cy="639762"/>
          </a:xfrm>
        </p:spPr>
        <p:txBody>
          <a:bodyPr/>
          <a:lstStyle/>
          <a:p>
            <a:r>
              <a:rPr lang="en-US" dirty="0"/>
              <a:t>Click icon to add picture</a:t>
            </a:r>
          </a:p>
        </p:txBody>
      </p:sp>
      <p:sp>
        <p:nvSpPr>
          <p:cNvPr id="19" name="Picture Placeholder 3">
            <a:extLst>
              <a:ext uri="{FF2B5EF4-FFF2-40B4-BE49-F238E27FC236}">
                <a16:creationId xmlns:a16="http://schemas.microsoft.com/office/drawing/2014/main" id="{96C465BE-1A64-D74F-34D6-194362981A7E}"/>
              </a:ext>
            </a:extLst>
          </p:cNvPr>
          <p:cNvSpPr>
            <a:spLocks noGrp="1"/>
          </p:cNvSpPr>
          <p:nvPr>
            <p:ph type="pic" sz="quarter" idx="23"/>
          </p:nvPr>
        </p:nvSpPr>
        <p:spPr>
          <a:xfrm>
            <a:off x="2504102" y="1199484"/>
            <a:ext cx="1944688" cy="639762"/>
          </a:xfrm>
        </p:spPr>
        <p:txBody>
          <a:bodyPr/>
          <a:lstStyle/>
          <a:p>
            <a:r>
              <a:rPr lang="en-US" dirty="0"/>
              <a:t>Click icon to add picture</a:t>
            </a:r>
          </a:p>
        </p:txBody>
      </p:sp>
      <p:sp>
        <p:nvSpPr>
          <p:cNvPr id="20" name="Picture Placeholder 3">
            <a:extLst>
              <a:ext uri="{FF2B5EF4-FFF2-40B4-BE49-F238E27FC236}">
                <a16:creationId xmlns:a16="http://schemas.microsoft.com/office/drawing/2014/main" id="{47009DB8-6BAA-53EB-7D64-6379FFF572BC}"/>
              </a:ext>
            </a:extLst>
          </p:cNvPr>
          <p:cNvSpPr>
            <a:spLocks noGrp="1"/>
          </p:cNvSpPr>
          <p:nvPr>
            <p:ph type="pic" sz="quarter" idx="24"/>
          </p:nvPr>
        </p:nvSpPr>
        <p:spPr>
          <a:xfrm>
            <a:off x="4699614" y="1194487"/>
            <a:ext cx="1944688" cy="639762"/>
          </a:xfrm>
        </p:spPr>
        <p:txBody>
          <a:bodyPr/>
          <a:lstStyle/>
          <a:p>
            <a:r>
              <a:rPr lang="en-US" dirty="0"/>
              <a:t>Click icon to add picture</a:t>
            </a:r>
          </a:p>
        </p:txBody>
      </p:sp>
      <p:sp>
        <p:nvSpPr>
          <p:cNvPr id="27" name="Picture Placeholder 3">
            <a:extLst>
              <a:ext uri="{FF2B5EF4-FFF2-40B4-BE49-F238E27FC236}">
                <a16:creationId xmlns:a16="http://schemas.microsoft.com/office/drawing/2014/main" id="{B7F075CC-4E76-6475-61E2-4A55D1903852}"/>
              </a:ext>
            </a:extLst>
          </p:cNvPr>
          <p:cNvSpPr>
            <a:spLocks noGrp="1"/>
          </p:cNvSpPr>
          <p:nvPr>
            <p:ph type="pic" sz="quarter" idx="25"/>
          </p:nvPr>
        </p:nvSpPr>
        <p:spPr>
          <a:xfrm>
            <a:off x="6873242" y="1194487"/>
            <a:ext cx="1944688" cy="639762"/>
          </a:xfrm>
        </p:spPr>
        <p:txBody>
          <a:bodyPr/>
          <a:lstStyle/>
          <a:p>
            <a:r>
              <a:rPr lang="en-US" dirty="0"/>
              <a:t>Click icon to add picture</a:t>
            </a:r>
          </a:p>
        </p:txBody>
      </p:sp>
    </p:spTree>
    <p:extLst>
      <p:ext uri="{BB962C8B-B14F-4D97-AF65-F5344CB8AC3E}">
        <p14:creationId xmlns:p14="http://schemas.microsoft.com/office/powerpoint/2010/main" val="1333694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E6F75-FCE8-6E08-497C-E2894233C04C}"/>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33E14E9-20F5-3878-B0C3-C90C5E40A4F0}"/>
              </a:ext>
            </a:extLst>
          </p:cNvPr>
          <p:cNvSpPr>
            <a:spLocks noGrp="1"/>
          </p:cNvSpPr>
          <p:nvPr>
            <p:ph type="body" idx="1"/>
          </p:nvPr>
        </p:nvSpPr>
        <p:spPr>
          <a:xfrm>
            <a:off x="623888" y="3442098"/>
            <a:ext cx="7886700" cy="1125140"/>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B50B065-55BF-6815-2854-28CC996E82DE}"/>
              </a:ext>
            </a:extLst>
          </p:cNvPr>
          <p:cNvSpPr>
            <a:spLocks noGrp="1"/>
          </p:cNvSpPr>
          <p:nvPr>
            <p:ph type="dt" sz="half" idx="10"/>
          </p:nvPr>
        </p:nvSpPr>
        <p:spPr/>
        <p:txBody>
          <a:bodyPr/>
          <a:lstStyle/>
          <a:p>
            <a:fld id="{5A61015F-7CC6-4D0A-9D87-873EA4C304CC}" type="datetimeFigureOut">
              <a:rPr lang="en-US" smtClean="0"/>
              <a:t>4/30/2026</a:t>
            </a:fld>
            <a:endParaRPr lang="en-US" dirty="0"/>
          </a:p>
        </p:txBody>
      </p:sp>
      <p:sp>
        <p:nvSpPr>
          <p:cNvPr id="5" name="Footer Placeholder 4">
            <a:extLst>
              <a:ext uri="{FF2B5EF4-FFF2-40B4-BE49-F238E27FC236}">
                <a16:creationId xmlns:a16="http://schemas.microsoft.com/office/drawing/2014/main" id="{191D7A80-A59A-C097-C4DF-CAD41DA2751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30A863-D437-20F0-50FC-33FB758D3B91}"/>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60675415"/>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848B3-4752-6530-44E1-8EAB430D121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B31A6AE-7B70-4374-91D9-2194B3A2E3E2}"/>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C674BB7-CD8F-88D3-5698-D286979CBFD5}"/>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04F2B0B-0D6D-AEB5-2EA9-1A50AD01183C}"/>
              </a:ext>
            </a:extLst>
          </p:cNvPr>
          <p:cNvSpPr>
            <a:spLocks noGrp="1"/>
          </p:cNvSpPr>
          <p:nvPr>
            <p:ph type="dt" sz="half" idx="10"/>
          </p:nvPr>
        </p:nvSpPr>
        <p:spPr/>
        <p:txBody>
          <a:bodyPr/>
          <a:lstStyle/>
          <a:p>
            <a:fld id="{93C6A301-0538-44EC-B09D-202E1042A48B}" type="datetimeFigureOut">
              <a:rPr lang="en-US" smtClean="0"/>
              <a:t>4/30/2026</a:t>
            </a:fld>
            <a:endParaRPr lang="en-US" dirty="0"/>
          </a:p>
        </p:txBody>
      </p:sp>
      <p:sp>
        <p:nvSpPr>
          <p:cNvPr id="6" name="Footer Placeholder 5">
            <a:extLst>
              <a:ext uri="{FF2B5EF4-FFF2-40B4-BE49-F238E27FC236}">
                <a16:creationId xmlns:a16="http://schemas.microsoft.com/office/drawing/2014/main" id="{FEFF6230-E35E-BD45-142E-17D6C781D7D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D86EE99-FC31-552E-B5D6-7A1EA88063D2}"/>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122668360"/>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19829-DCCD-8BB2-86E5-38E75FD16990}"/>
              </a:ext>
            </a:extLst>
          </p:cNvPr>
          <p:cNvSpPr>
            <a:spLocks noGrp="1"/>
          </p:cNvSpPr>
          <p:nvPr>
            <p:ph type="title"/>
          </p:nvPr>
        </p:nvSpPr>
        <p:spPr>
          <a:xfrm>
            <a:off x="629841" y="273844"/>
            <a:ext cx="7886700" cy="994172"/>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015C834-917D-33AF-23CC-439FB57FE6A2}"/>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650DC835-371B-E6A6-16DC-C56F6FD15E39}"/>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3007A20-6854-378F-79BE-921DC45116A8}"/>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1811053F-720D-F940-8954-FC4B0B26B1BB}"/>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67301CB-066F-064B-0950-341486B01237}"/>
              </a:ext>
            </a:extLst>
          </p:cNvPr>
          <p:cNvSpPr>
            <a:spLocks noGrp="1"/>
          </p:cNvSpPr>
          <p:nvPr>
            <p:ph type="dt" sz="half" idx="10"/>
          </p:nvPr>
        </p:nvSpPr>
        <p:spPr/>
        <p:txBody>
          <a:bodyPr/>
          <a:lstStyle/>
          <a:p>
            <a:fld id="{D789574A-8875-45EF-8EA2-3CAA0F7ABC4C}" type="datetimeFigureOut">
              <a:rPr lang="en-US" smtClean="0"/>
              <a:t>4/30/2026</a:t>
            </a:fld>
            <a:endParaRPr lang="en-US" dirty="0"/>
          </a:p>
        </p:txBody>
      </p:sp>
      <p:sp>
        <p:nvSpPr>
          <p:cNvPr id="8" name="Footer Placeholder 7">
            <a:extLst>
              <a:ext uri="{FF2B5EF4-FFF2-40B4-BE49-F238E27FC236}">
                <a16:creationId xmlns:a16="http://schemas.microsoft.com/office/drawing/2014/main" id="{775ADAC8-DBC2-66E9-9A00-08BE0D1350F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3EF31A7-61E8-82DC-B1D8-33D24AB59F69}"/>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80646049"/>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0DA2E-7D40-91E3-40D1-80515A56628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2025AAE-8F30-5792-8DD2-4F7E23241B9B}"/>
              </a:ext>
            </a:extLst>
          </p:cNvPr>
          <p:cNvSpPr>
            <a:spLocks noGrp="1"/>
          </p:cNvSpPr>
          <p:nvPr>
            <p:ph type="dt" sz="half" idx="10"/>
          </p:nvPr>
        </p:nvSpPr>
        <p:spPr/>
        <p:txBody>
          <a:bodyPr/>
          <a:lstStyle/>
          <a:p>
            <a:fld id="{67EF4D4C-5367-4C26-9E2B-D8088D7FCA81}" type="datetimeFigureOut">
              <a:rPr lang="en-US" smtClean="0"/>
              <a:t>4/30/2026</a:t>
            </a:fld>
            <a:endParaRPr lang="en-US" dirty="0"/>
          </a:p>
        </p:txBody>
      </p:sp>
      <p:sp>
        <p:nvSpPr>
          <p:cNvPr id="4" name="Footer Placeholder 3">
            <a:extLst>
              <a:ext uri="{FF2B5EF4-FFF2-40B4-BE49-F238E27FC236}">
                <a16:creationId xmlns:a16="http://schemas.microsoft.com/office/drawing/2014/main" id="{72A6FC47-CD80-E5B0-AC96-7C56BA6E301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D3D6DA9-014C-BCD7-BE58-0BAA466106BC}"/>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7408360"/>
      </p:ext>
    </p:extLst>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D7EDA2-BC25-AA3E-1E2A-13B27BAC4DD3}"/>
              </a:ext>
            </a:extLst>
          </p:cNvPr>
          <p:cNvSpPr>
            <a:spLocks noGrp="1"/>
          </p:cNvSpPr>
          <p:nvPr>
            <p:ph type="dt" sz="half" idx="10"/>
          </p:nvPr>
        </p:nvSpPr>
        <p:spPr/>
        <p:txBody>
          <a:bodyPr/>
          <a:lstStyle/>
          <a:p>
            <a:fld id="{56E91E96-98B0-4413-9547-46F3504108EF}" type="datetimeFigureOut">
              <a:rPr lang="en-US" smtClean="0"/>
              <a:t>4/30/2026</a:t>
            </a:fld>
            <a:endParaRPr lang="en-US" dirty="0"/>
          </a:p>
        </p:txBody>
      </p:sp>
      <p:sp>
        <p:nvSpPr>
          <p:cNvPr id="3" name="Footer Placeholder 2">
            <a:extLst>
              <a:ext uri="{FF2B5EF4-FFF2-40B4-BE49-F238E27FC236}">
                <a16:creationId xmlns:a16="http://schemas.microsoft.com/office/drawing/2014/main" id="{30C31BD8-040C-6851-6CD1-8A2129B7BFF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694845C-AFEC-081C-86B2-CFC9F556EB69}"/>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86761134"/>
      </p:ext>
    </p:extLst>
  </p:cSld>
  <p:clrMapOvr>
    <a:masterClrMapping/>
  </p:clrMapOvr>
  <p:hf sldNum="0"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7D12B-8445-7A3C-218B-50CFE62990CB}"/>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113B832-2219-A52C-BD75-E3B3F0B6C28D}"/>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FCE2A28-A676-C639-C4DF-8304BC013388}"/>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A0B8C52A-01C5-C6D1-C9F8-C0171EFC2D8D}"/>
              </a:ext>
            </a:extLst>
          </p:cNvPr>
          <p:cNvSpPr>
            <a:spLocks noGrp="1"/>
          </p:cNvSpPr>
          <p:nvPr>
            <p:ph type="dt" sz="half" idx="10"/>
          </p:nvPr>
        </p:nvSpPr>
        <p:spPr/>
        <p:txBody>
          <a:bodyPr/>
          <a:lstStyle/>
          <a:p>
            <a:fld id="{05C68B11-C5A8-448C-8CE9-B1A273C79CFC}" type="datetimeFigureOut">
              <a:rPr lang="en-US" smtClean="0"/>
              <a:t>4/30/2026</a:t>
            </a:fld>
            <a:endParaRPr lang="en-US" dirty="0"/>
          </a:p>
        </p:txBody>
      </p:sp>
      <p:sp>
        <p:nvSpPr>
          <p:cNvPr id="6" name="Footer Placeholder 5">
            <a:extLst>
              <a:ext uri="{FF2B5EF4-FFF2-40B4-BE49-F238E27FC236}">
                <a16:creationId xmlns:a16="http://schemas.microsoft.com/office/drawing/2014/main" id="{1EB57BBB-902B-FC38-0E17-152153E9311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4485F3A-E4B1-0FB0-1EA5-5BFC23D93005}"/>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5704091"/>
      </p:ext>
    </p:extLst>
  </p:cSld>
  <p:clrMapOvr>
    <a:masterClrMapping/>
  </p:clrMapOvr>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0DB3A-E8E3-A3AB-C713-17C8634B0C99}"/>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5AFB730-8822-9A9D-497C-57E2881EC341}"/>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dirty="0"/>
          </a:p>
        </p:txBody>
      </p:sp>
      <p:sp>
        <p:nvSpPr>
          <p:cNvPr id="4" name="Text Placeholder 3">
            <a:extLst>
              <a:ext uri="{FF2B5EF4-FFF2-40B4-BE49-F238E27FC236}">
                <a16:creationId xmlns:a16="http://schemas.microsoft.com/office/drawing/2014/main" id="{A7BD25EA-2E4C-DBC1-0FBD-8B91CB584FD4}"/>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2C13890-C386-47DC-A358-CF94CAC3C755}"/>
              </a:ext>
            </a:extLst>
          </p:cNvPr>
          <p:cNvSpPr>
            <a:spLocks noGrp="1"/>
          </p:cNvSpPr>
          <p:nvPr>
            <p:ph type="dt" sz="half" idx="10"/>
          </p:nvPr>
        </p:nvSpPr>
        <p:spPr/>
        <p:txBody>
          <a:bodyPr/>
          <a:lstStyle/>
          <a:p>
            <a:fld id="{C7616CA0-919D-4A49-9C8A-62FDFB3A5183}" type="datetimeFigureOut">
              <a:rPr lang="en-US" smtClean="0"/>
              <a:t>4/30/2026</a:t>
            </a:fld>
            <a:endParaRPr lang="en-US" dirty="0"/>
          </a:p>
        </p:txBody>
      </p:sp>
      <p:sp>
        <p:nvSpPr>
          <p:cNvPr id="6" name="Footer Placeholder 5">
            <a:extLst>
              <a:ext uri="{FF2B5EF4-FFF2-40B4-BE49-F238E27FC236}">
                <a16:creationId xmlns:a16="http://schemas.microsoft.com/office/drawing/2014/main" id="{03EC4420-7A1D-E8A1-FD9D-1F1609D94B7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1F66DE4-9971-D960-FFF1-6B8DA0E7F16B}"/>
              </a:ext>
            </a:extLst>
          </p:cNvPr>
          <p:cNvSpPr>
            <a:spLocks noGrp="1"/>
          </p:cNvSpPr>
          <p:nvPr>
            <p:ph type="sldNum" sz="quarter" idx="12"/>
          </p:nvPr>
        </p:nvSpPr>
        <p:spPr/>
        <p:txBody>
          <a:bodyPr/>
          <a:lstStyle/>
          <a:p>
            <a:fld id="{867E5644-1E61-4311-A31E-84CB9C7AA8A9}" type="slidenum">
              <a:rPr lang="en-US" smtClean="0"/>
              <a:t>‹#›</a:t>
            </a:fld>
            <a:endParaRPr lang="en-US" dirty="0"/>
          </a:p>
        </p:txBody>
      </p:sp>
    </p:spTree>
    <p:extLst>
      <p:ext uri="{BB962C8B-B14F-4D97-AF65-F5344CB8AC3E}">
        <p14:creationId xmlns:p14="http://schemas.microsoft.com/office/powerpoint/2010/main" val="879668918"/>
      </p:ext>
    </p:extLst>
  </p:cSld>
  <p:clrMapOvr>
    <a:masterClrMapping/>
  </p:clrMapOvr>
  <p:hf sldNum="0"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EC7786-F4F4-9AF7-2A44-BB3A94E34CB5}"/>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BEED433-0553-3CE1-5E15-35F8AC17194E}"/>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59576A3-7CBA-03E0-B21F-63673AAA307F}"/>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82000"/>
                  </a:schemeClr>
                </a:solidFill>
              </a:defRPr>
            </a:lvl1pPr>
          </a:lstStyle>
          <a:p>
            <a:fld id="{90298CD5-6C1E-4009-B41F-6DF62E31D3BE}" type="datetimeFigureOut">
              <a:rPr lang="en-US" smtClean="0"/>
              <a:pPr/>
              <a:t>4/30/2026</a:t>
            </a:fld>
            <a:endParaRPr lang="en-US" dirty="0"/>
          </a:p>
        </p:txBody>
      </p:sp>
      <p:sp>
        <p:nvSpPr>
          <p:cNvPr id="5" name="Footer Placeholder 4">
            <a:extLst>
              <a:ext uri="{FF2B5EF4-FFF2-40B4-BE49-F238E27FC236}">
                <a16:creationId xmlns:a16="http://schemas.microsoft.com/office/drawing/2014/main" id="{B4FDC285-1D52-E33A-17BE-614FDC81F56A}"/>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C33B9108-414B-28D6-401B-BC21706F1522}"/>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82000"/>
                  </a:schemeClr>
                </a:solidFill>
              </a:defRPr>
            </a:lvl1pPr>
          </a:lstStyle>
          <a:p>
            <a:fld id="{4FAB73BC-B049-4115-A692-8D63A059BFB8}" type="slidenum">
              <a:rPr lang="en-US" smtClean="0"/>
              <a:pPr/>
              <a:t>‹#›</a:t>
            </a:fld>
            <a:endParaRPr lang="en-US" dirty="0"/>
          </a:p>
        </p:txBody>
      </p:sp>
      <p:pic>
        <p:nvPicPr>
          <p:cNvPr id="9" name="Picture 8">
            <a:extLst>
              <a:ext uri="{FF2B5EF4-FFF2-40B4-BE49-F238E27FC236}">
                <a16:creationId xmlns:a16="http://schemas.microsoft.com/office/drawing/2014/main" id="{FAA3ACAB-71F7-25BB-08EF-18E2A287F173}"/>
              </a:ext>
            </a:extLst>
          </p:cNvPr>
          <p:cNvPicPr>
            <a:picLocks noChangeAspect="1"/>
          </p:cNvPicPr>
          <p:nvPr userDrawn="1"/>
        </p:nvPicPr>
        <p:blipFill>
          <a:blip r:embed="rId22"/>
          <a:stretch>
            <a:fillRect/>
          </a:stretch>
        </p:blipFill>
        <p:spPr>
          <a:xfrm>
            <a:off x="7408190" y="-13098"/>
            <a:ext cx="1735810" cy="966780"/>
          </a:xfrm>
          <a:prstGeom prst="rect">
            <a:avLst/>
          </a:prstGeom>
        </p:spPr>
      </p:pic>
    </p:spTree>
    <p:extLst>
      <p:ext uri="{BB962C8B-B14F-4D97-AF65-F5344CB8AC3E}">
        <p14:creationId xmlns:p14="http://schemas.microsoft.com/office/powerpoint/2010/main" val="663404708"/>
      </p:ext>
    </p:extLst>
  </p:cSld>
  <p:clrMap bg1="lt1" tx1="dk1" bg2="lt2" tx2="dk2" accent1="accent1" accent2="accent2" accent3="accent3" accent4="accent4" accent5="accent5" accent6="accent6" hlink="hlink" folHlink="folHlink"/>
  <p:sldLayoutIdLst>
    <p:sldLayoutId id="2147484080" r:id="rId1"/>
    <p:sldLayoutId id="2147484081" r:id="rId2"/>
    <p:sldLayoutId id="2147484082" r:id="rId3"/>
    <p:sldLayoutId id="2147484083" r:id="rId4"/>
    <p:sldLayoutId id="2147484084" r:id="rId5"/>
    <p:sldLayoutId id="2147484085" r:id="rId6"/>
    <p:sldLayoutId id="2147484086" r:id="rId7"/>
    <p:sldLayoutId id="2147484087" r:id="rId8"/>
    <p:sldLayoutId id="2147484088" r:id="rId9"/>
    <p:sldLayoutId id="2147484089" r:id="rId10"/>
    <p:sldLayoutId id="2147484090" r:id="rId11"/>
    <p:sldLayoutId id="2147484091" r:id="rId12"/>
    <p:sldLayoutId id="2147484092" r:id="rId13"/>
    <p:sldLayoutId id="2147483722" r:id="rId14"/>
    <p:sldLayoutId id="2147483703" r:id="rId15"/>
    <p:sldLayoutId id="2147483696" r:id="rId16"/>
    <p:sldLayoutId id="2147483707" r:id="rId17"/>
    <p:sldLayoutId id="2147483715" r:id="rId18"/>
    <p:sldLayoutId id="2147483714" r:id="rId19"/>
    <p:sldLayoutId id="2147483728" r:id="rId20"/>
  </p:sldLayoutIdLst>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91" userDrawn="1">
          <p15:clr>
            <a:srgbClr val="F26B43"/>
          </p15:clr>
        </p15:guide>
        <p15:guide id="2" pos="204" userDrawn="1">
          <p15:clr>
            <a:srgbClr val="F26B43"/>
          </p15:clr>
        </p15:guide>
        <p15:guide id="3" pos="5556" userDrawn="1">
          <p15:clr>
            <a:srgbClr val="F26B43"/>
          </p15:clr>
        </p15:guide>
        <p15:guide id="4" orient="horz" pos="3049" userDrawn="1">
          <p15:clr>
            <a:srgbClr val="F26B43"/>
          </p15:clr>
        </p15:guide>
        <p15:guide id="5" orient="horz" pos="894" userDrawn="1">
          <p15:clr>
            <a:srgbClr val="F26B43"/>
          </p15:clr>
        </p15:guide>
        <p15:guide id="6" orient="horz" pos="2935" userDrawn="1">
          <p15:clr>
            <a:srgbClr val="F26B43"/>
          </p15:clr>
        </p15:guide>
        <p15:guide id="7" pos="1429" userDrawn="1">
          <p15:clr>
            <a:srgbClr val="F26B43"/>
          </p15:clr>
        </p15:guide>
        <p15:guide id="8" pos="1565" userDrawn="1">
          <p15:clr>
            <a:srgbClr val="F26B43"/>
          </p15:clr>
        </p15:guide>
        <p15:guide id="9" pos="2812" userDrawn="1">
          <p15:clr>
            <a:srgbClr val="F26B43"/>
          </p15:clr>
        </p15:guide>
        <p15:guide id="10" pos="2948" userDrawn="1">
          <p15:clr>
            <a:srgbClr val="F26B43"/>
          </p15:clr>
        </p15:guide>
        <p15:guide id="11" pos="4195" userDrawn="1">
          <p15:clr>
            <a:srgbClr val="F26B43"/>
          </p15:clr>
        </p15:guide>
        <p15:guide id="12" pos="433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1C053-3C60-2702-D172-D260D7EB04DE}"/>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93E45C3-9C4D-F04C-45C2-62EFF110A2B7}"/>
              </a:ext>
            </a:extLst>
          </p:cNvPr>
          <p:cNvSpPr>
            <a:spLocks noGrp="1"/>
          </p:cNvSpPr>
          <p:nvPr>
            <p:ph type="body" sz="quarter" idx="12"/>
          </p:nvPr>
        </p:nvSpPr>
        <p:spPr>
          <a:xfrm>
            <a:off x="1748697" y="3540103"/>
            <a:ext cx="7056437" cy="701218"/>
          </a:xfrm>
        </p:spPr>
        <p:txBody>
          <a:bodyPr>
            <a:normAutofit/>
          </a:bodyPr>
          <a:lstStyle/>
          <a:p>
            <a:pPr marL="0" indent="0">
              <a:buNone/>
            </a:pPr>
            <a:r>
              <a:rPr lang="en-GB" sz="1800" b="1" dirty="0">
                <a:solidFill>
                  <a:schemeClr val="accent1"/>
                </a:solidFill>
                <a:cs typeface="Arial"/>
              </a:rPr>
              <a:t>An Electoral Management Board for Scotland briefing</a:t>
            </a:r>
          </a:p>
          <a:p>
            <a:pPr marL="0" indent="0">
              <a:buNone/>
            </a:pPr>
            <a:r>
              <a:rPr lang="en-GB" sz="1800" b="1" dirty="0">
                <a:solidFill>
                  <a:schemeClr val="accent1"/>
                </a:solidFill>
                <a:cs typeface="Arial"/>
              </a:rPr>
              <a:t>April 2026</a:t>
            </a:r>
          </a:p>
        </p:txBody>
      </p:sp>
      <p:sp>
        <p:nvSpPr>
          <p:cNvPr id="51202" name="Rectangle 2">
            <a:extLst>
              <a:ext uri="{FF2B5EF4-FFF2-40B4-BE49-F238E27FC236}">
                <a16:creationId xmlns:a16="http://schemas.microsoft.com/office/drawing/2014/main" id="{2F448D6F-4977-B00E-EF92-E750D1B26DF4}"/>
              </a:ext>
            </a:extLst>
          </p:cNvPr>
          <p:cNvSpPr>
            <a:spLocks noGrp="1" noChangeArrowheads="1"/>
          </p:cNvSpPr>
          <p:nvPr>
            <p:ph type="body" sz="quarter" idx="11"/>
          </p:nvPr>
        </p:nvSpPr>
        <p:spPr>
          <a:xfrm>
            <a:off x="1638830" y="2046221"/>
            <a:ext cx="7152278" cy="984885"/>
          </a:xfrm>
        </p:spPr>
        <p:txBody>
          <a:bodyPr>
            <a:normAutofit lnSpcReduction="10000"/>
          </a:bodyPr>
          <a:lstStyle/>
          <a:p>
            <a:pPr marL="0" indent="0">
              <a:buNone/>
            </a:pPr>
            <a:r>
              <a:rPr lang="en-GB" altLang="en-US" sz="4000" dirty="0">
                <a:solidFill>
                  <a:schemeClr val="tx1"/>
                </a:solidFill>
              </a:rPr>
              <a:t>Recounts – principles and considerations</a:t>
            </a:r>
          </a:p>
        </p:txBody>
      </p:sp>
    </p:spTree>
    <p:extLst>
      <p:ext uri="{BB962C8B-B14F-4D97-AF65-F5344CB8AC3E}">
        <p14:creationId xmlns:p14="http://schemas.microsoft.com/office/powerpoint/2010/main" val="685673279"/>
      </p:ext>
    </p:extLst>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51570D-204E-85D7-F682-4B3F4A5BF22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3F607A5-7A7A-10AF-87CA-9741AC9E527B}"/>
              </a:ext>
            </a:extLst>
          </p:cNvPr>
          <p:cNvSpPr>
            <a:spLocks noGrp="1"/>
          </p:cNvSpPr>
          <p:nvPr>
            <p:ph type="body" sz="quarter" idx="12"/>
          </p:nvPr>
        </p:nvSpPr>
        <p:spPr>
          <a:xfrm>
            <a:off x="2316285" y="1419225"/>
            <a:ext cx="6318200" cy="2241409"/>
          </a:xfrm>
        </p:spPr>
        <p:txBody>
          <a:bodyPr vert="horz" wrap="square" lIns="91440" tIns="45720" rIns="91440" bIns="45720" rtlCol="0" anchor="t">
            <a:noAutofit/>
          </a:bodyPr>
          <a:lstStyle/>
          <a:p>
            <a:endParaRPr lang="en-GB" sz="2000" dirty="0"/>
          </a:p>
          <a:p>
            <a:pPr lvl="0"/>
            <a:r>
              <a:rPr lang="en-GB" dirty="0"/>
              <a:t>Alternative – checking bundles may be useful tactic and satisfy most issues</a:t>
            </a:r>
          </a:p>
          <a:p>
            <a:pPr lvl="1"/>
            <a:r>
              <a:rPr lang="en-GB" dirty="0"/>
              <a:t>Reassure accuracy</a:t>
            </a:r>
          </a:p>
          <a:p>
            <a:pPr lvl="0"/>
            <a:r>
              <a:rPr lang="en-GB" dirty="0"/>
              <a:t>RRO – there is no recount at an RRO level, but there could be recounts of regional papers within a constituency</a:t>
            </a:r>
          </a:p>
          <a:p>
            <a:pPr lvl="0"/>
            <a:r>
              <a:rPr lang="en-GB" dirty="0"/>
              <a:t>Be prepared </a:t>
            </a:r>
            <a:r>
              <a:rPr lang="en-GB" b="1" dirty="0"/>
              <a:t>for an equality of votes </a:t>
            </a:r>
            <a:r>
              <a:rPr lang="en-GB" dirty="0"/>
              <a:t>– unlikely but have the pack of cards or alternative</a:t>
            </a:r>
          </a:p>
          <a:p>
            <a:endParaRPr lang="en-GB" sz="2000" dirty="0"/>
          </a:p>
          <a:p>
            <a:endParaRPr lang="en-GB" sz="2000" dirty="0"/>
          </a:p>
          <a:p>
            <a:pPr marL="342900" lvl="2" indent="-342900">
              <a:buFont typeface="+mj-lt"/>
              <a:buAutoNum type="arabicPeriod"/>
            </a:pPr>
            <a:endParaRPr lang="en-GB" sz="2000" dirty="0"/>
          </a:p>
          <a:p>
            <a:endParaRPr lang="en-GB" sz="2000" dirty="0"/>
          </a:p>
          <a:p>
            <a:endParaRPr lang="en-GB" sz="2000" dirty="0"/>
          </a:p>
        </p:txBody>
      </p:sp>
      <p:sp>
        <p:nvSpPr>
          <p:cNvPr id="3" name="Text Placeholder 2">
            <a:extLst>
              <a:ext uri="{FF2B5EF4-FFF2-40B4-BE49-F238E27FC236}">
                <a16:creationId xmlns:a16="http://schemas.microsoft.com/office/drawing/2014/main" id="{5D2A8FBF-0340-A860-D12D-D4C4D43B7163}"/>
              </a:ext>
            </a:extLst>
          </p:cNvPr>
          <p:cNvSpPr>
            <a:spLocks noGrp="1"/>
          </p:cNvSpPr>
          <p:nvPr>
            <p:ph type="body" sz="quarter" idx="11"/>
          </p:nvPr>
        </p:nvSpPr>
        <p:spPr>
          <a:xfrm>
            <a:off x="323850" y="1874163"/>
            <a:ext cx="1723435" cy="3240088"/>
          </a:xfrm>
        </p:spPr>
        <p:txBody>
          <a:bodyPr wrap="square" anchor="t">
            <a:normAutofit/>
          </a:bodyPr>
          <a:lstStyle/>
          <a:p>
            <a:pPr marL="0" indent="0">
              <a:buNone/>
            </a:pPr>
            <a:r>
              <a:rPr lang="en-GB" sz="2000" dirty="0"/>
              <a:t>Bundle checks</a:t>
            </a:r>
          </a:p>
          <a:p>
            <a:pPr marL="0" indent="0">
              <a:buNone/>
            </a:pPr>
            <a:endParaRPr lang="en-GB" sz="2000" dirty="0"/>
          </a:p>
          <a:p>
            <a:pPr marL="0" indent="0">
              <a:buNone/>
            </a:pPr>
            <a:r>
              <a:rPr lang="en-GB" sz="2000" dirty="0"/>
              <a:t>Avoiding a full recount</a:t>
            </a:r>
          </a:p>
        </p:txBody>
      </p:sp>
      <p:sp>
        <p:nvSpPr>
          <p:cNvPr id="4" name="Title 3">
            <a:extLst>
              <a:ext uri="{FF2B5EF4-FFF2-40B4-BE49-F238E27FC236}">
                <a16:creationId xmlns:a16="http://schemas.microsoft.com/office/drawing/2014/main" id="{BC2DB073-8904-62DB-0DF1-D2ACB33A2A4B}"/>
              </a:ext>
            </a:extLst>
          </p:cNvPr>
          <p:cNvSpPr>
            <a:spLocks noGrp="1"/>
          </p:cNvSpPr>
          <p:nvPr>
            <p:ph type="title"/>
          </p:nvPr>
        </p:nvSpPr>
        <p:spPr>
          <a:xfrm>
            <a:off x="323850" y="806657"/>
            <a:ext cx="6627208" cy="612568"/>
          </a:xfrm>
        </p:spPr>
        <p:txBody>
          <a:bodyPr anchor="t">
            <a:normAutofit/>
          </a:bodyPr>
          <a:lstStyle/>
          <a:p>
            <a:r>
              <a:rPr lang="en-GB" dirty="0"/>
              <a:t>Other options &amp; points to remember</a:t>
            </a:r>
          </a:p>
        </p:txBody>
      </p:sp>
    </p:spTree>
    <p:extLst>
      <p:ext uri="{BB962C8B-B14F-4D97-AF65-F5344CB8AC3E}">
        <p14:creationId xmlns:p14="http://schemas.microsoft.com/office/powerpoint/2010/main" val="1696774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ACC358C-E9D5-BF41-9299-09D015BA39B7}"/>
              </a:ext>
            </a:extLst>
          </p:cNvPr>
          <p:cNvSpPr>
            <a:spLocks noGrp="1"/>
          </p:cNvSpPr>
          <p:nvPr>
            <p:ph type="body" sz="quarter" idx="12"/>
          </p:nvPr>
        </p:nvSpPr>
        <p:spPr>
          <a:xfrm>
            <a:off x="2501950" y="1314053"/>
            <a:ext cx="6318200" cy="3450431"/>
          </a:xfrm>
        </p:spPr>
        <p:txBody>
          <a:bodyPr>
            <a:normAutofit lnSpcReduction="10000"/>
          </a:bodyPr>
          <a:lstStyle/>
          <a:p>
            <a:endParaRPr lang="en-GB" dirty="0"/>
          </a:p>
          <a:p>
            <a:r>
              <a:rPr lang="en-GB" dirty="0"/>
              <a:t>Where a candidate or agent requests that a recount be conducted, the RO will grant a recount under the following circumstances: </a:t>
            </a:r>
          </a:p>
          <a:p>
            <a:pPr lvl="1"/>
            <a:r>
              <a:rPr lang="en-GB" dirty="0"/>
              <a:t>e.g. concerns with evidence about  process </a:t>
            </a:r>
          </a:p>
          <a:p>
            <a:pPr lvl="1"/>
            <a:r>
              <a:rPr lang="en-GB" dirty="0"/>
              <a:t>a margin of xx between first and second place candidate</a:t>
            </a:r>
          </a:p>
          <a:p>
            <a:endParaRPr lang="en-GB" dirty="0"/>
          </a:p>
          <a:p>
            <a:r>
              <a:rPr lang="en-GB" dirty="0"/>
              <a:t>The RO will </a:t>
            </a:r>
            <a:r>
              <a:rPr lang="en-GB" b="1" dirty="0"/>
              <a:t>not grant a request </a:t>
            </a:r>
            <a:r>
              <a:rPr lang="en-GB" dirty="0"/>
              <a:t>for a recount under the following circumstances: </a:t>
            </a:r>
          </a:p>
          <a:p>
            <a:pPr lvl="1"/>
            <a:r>
              <a:rPr lang="en-GB" dirty="0"/>
              <a:t>e.g., where there is no discrepancy between the verification and count figures and the winning margin is significant</a:t>
            </a:r>
          </a:p>
          <a:p>
            <a:endParaRPr lang="en-GB" dirty="0"/>
          </a:p>
        </p:txBody>
      </p:sp>
      <p:sp>
        <p:nvSpPr>
          <p:cNvPr id="3" name="Text Placeholder 2">
            <a:extLst>
              <a:ext uri="{FF2B5EF4-FFF2-40B4-BE49-F238E27FC236}">
                <a16:creationId xmlns:a16="http://schemas.microsoft.com/office/drawing/2014/main" id="{E89E1B6D-8258-279F-0D72-53C130A4F7BA}"/>
              </a:ext>
            </a:extLst>
          </p:cNvPr>
          <p:cNvSpPr>
            <a:spLocks noGrp="1"/>
          </p:cNvSpPr>
          <p:nvPr>
            <p:ph type="body" sz="quarter" idx="11"/>
          </p:nvPr>
        </p:nvSpPr>
        <p:spPr/>
        <p:txBody>
          <a:bodyPr/>
          <a:lstStyle/>
          <a:p>
            <a:endParaRPr lang="en-GB" dirty="0"/>
          </a:p>
          <a:p>
            <a:r>
              <a:rPr lang="en-GB" dirty="0"/>
              <a:t>What will be reasonable grounds in your view?</a:t>
            </a:r>
          </a:p>
        </p:txBody>
      </p:sp>
      <p:sp>
        <p:nvSpPr>
          <p:cNvPr id="4" name="Title 3">
            <a:extLst>
              <a:ext uri="{FF2B5EF4-FFF2-40B4-BE49-F238E27FC236}">
                <a16:creationId xmlns:a16="http://schemas.microsoft.com/office/drawing/2014/main" id="{03685F07-8DE3-199D-7E10-E3F67034663B}"/>
              </a:ext>
            </a:extLst>
          </p:cNvPr>
          <p:cNvSpPr>
            <a:spLocks noGrp="1"/>
          </p:cNvSpPr>
          <p:nvPr>
            <p:ph type="title"/>
          </p:nvPr>
        </p:nvSpPr>
        <p:spPr/>
        <p:txBody>
          <a:bodyPr/>
          <a:lstStyle/>
          <a:p>
            <a:r>
              <a:rPr lang="en-GB" dirty="0"/>
              <a:t>Prepare argument in advance</a:t>
            </a:r>
          </a:p>
        </p:txBody>
      </p:sp>
    </p:spTree>
    <p:extLst>
      <p:ext uri="{BB962C8B-B14F-4D97-AF65-F5344CB8AC3E}">
        <p14:creationId xmlns:p14="http://schemas.microsoft.com/office/powerpoint/2010/main" val="2024983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E82040C-AAE8-1BA4-6B20-068140519A8F}"/>
              </a:ext>
            </a:extLst>
          </p:cNvPr>
          <p:cNvSpPr>
            <a:spLocks noGrp="1"/>
          </p:cNvSpPr>
          <p:nvPr>
            <p:ph type="body" sz="quarter" idx="12"/>
          </p:nvPr>
        </p:nvSpPr>
        <p:spPr>
          <a:xfrm>
            <a:off x="2501950" y="1419224"/>
            <a:ext cx="6318200" cy="3144683"/>
          </a:xfrm>
        </p:spPr>
        <p:txBody>
          <a:bodyPr>
            <a:normAutofit/>
          </a:bodyPr>
          <a:lstStyle/>
          <a:p>
            <a:r>
              <a:rPr lang="en-GB" dirty="0"/>
              <a:t>Rule 56, Schedule 2, The Scottish Parliament (Elections etc.) Order 2015 	</a:t>
            </a:r>
          </a:p>
          <a:p>
            <a:endParaRPr lang="en-GB" dirty="0"/>
          </a:p>
          <a:p>
            <a:pPr marL="0" indent="0">
              <a:buNone/>
            </a:pPr>
            <a:r>
              <a:rPr lang="en-GB" i="1" dirty="0"/>
              <a:t>A candidate or their election agent may, if present when the counting or any recount of the votes is completed, require the CRO to have the votes recounted or again recounted but the CRO may refuse to do so if the request is unreasonable. 	</a:t>
            </a:r>
          </a:p>
          <a:p>
            <a:endParaRPr lang="en-GB" dirty="0"/>
          </a:p>
          <a:p>
            <a:endParaRPr lang="en-GB" dirty="0"/>
          </a:p>
        </p:txBody>
      </p:sp>
      <p:sp>
        <p:nvSpPr>
          <p:cNvPr id="3" name="Text Placeholder 2">
            <a:extLst>
              <a:ext uri="{FF2B5EF4-FFF2-40B4-BE49-F238E27FC236}">
                <a16:creationId xmlns:a16="http://schemas.microsoft.com/office/drawing/2014/main" id="{A4B956E0-CDB8-D3C1-7E15-FC1C5BB0733D}"/>
              </a:ext>
            </a:extLst>
          </p:cNvPr>
          <p:cNvSpPr>
            <a:spLocks noGrp="1"/>
          </p:cNvSpPr>
          <p:nvPr>
            <p:ph type="body" sz="quarter" idx="11"/>
          </p:nvPr>
        </p:nvSpPr>
        <p:spPr/>
        <p:txBody>
          <a:bodyPr/>
          <a:lstStyle/>
          <a:p>
            <a:r>
              <a:rPr lang="en-GB" dirty="0"/>
              <a:t>Scottish Parliamentary – Constituency 	</a:t>
            </a:r>
          </a:p>
        </p:txBody>
      </p:sp>
      <p:sp>
        <p:nvSpPr>
          <p:cNvPr id="4" name="Title 3">
            <a:extLst>
              <a:ext uri="{FF2B5EF4-FFF2-40B4-BE49-F238E27FC236}">
                <a16:creationId xmlns:a16="http://schemas.microsoft.com/office/drawing/2014/main" id="{98F9B246-9B94-55C9-F946-1806D6CF6C97}"/>
              </a:ext>
            </a:extLst>
          </p:cNvPr>
          <p:cNvSpPr>
            <a:spLocks noGrp="1"/>
          </p:cNvSpPr>
          <p:nvPr>
            <p:ph type="title"/>
          </p:nvPr>
        </p:nvSpPr>
        <p:spPr/>
        <p:txBody>
          <a:bodyPr/>
          <a:lstStyle/>
          <a:p>
            <a:r>
              <a:rPr lang="en-GB" dirty="0"/>
              <a:t>Legislative References</a:t>
            </a:r>
          </a:p>
        </p:txBody>
      </p:sp>
    </p:spTree>
    <p:extLst>
      <p:ext uri="{BB962C8B-B14F-4D97-AF65-F5344CB8AC3E}">
        <p14:creationId xmlns:p14="http://schemas.microsoft.com/office/powerpoint/2010/main" val="31314217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2B5C51-A99C-8B9B-62A7-CCA061A4EEEF}"/>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33326BD3-232F-59DC-A289-0E024AB3595C}"/>
              </a:ext>
            </a:extLst>
          </p:cNvPr>
          <p:cNvSpPr>
            <a:spLocks noGrp="1"/>
          </p:cNvSpPr>
          <p:nvPr>
            <p:ph type="body" sz="quarter" idx="12"/>
          </p:nvPr>
        </p:nvSpPr>
        <p:spPr>
          <a:xfrm>
            <a:off x="2501950" y="1419224"/>
            <a:ext cx="6318200" cy="3144683"/>
          </a:xfrm>
        </p:spPr>
        <p:txBody>
          <a:bodyPr>
            <a:normAutofit lnSpcReduction="10000"/>
          </a:bodyPr>
          <a:lstStyle/>
          <a:p>
            <a:r>
              <a:rPr lang="en-GB" dirty="0"/>
              <a:t>Rule 57, Schedule 2, The Scottish Parliament (Elections etc.) Order 2015 	</a:t>
            </a:r>
          </a:p>
          <a:p>
            <a:endParaRPr lang="en-GB" dirty="0"/>
          </a:p>
          <a:p>
            <a:pPr marL="0" indent="0">
              <a:buNone/>
            </a:pPr>
            <a:r>
              <a:rPr lang="en-GB" i="1" dirty="0"/>
              <a:t>An individual candidate, an election agent for an individual candidate or registered political party standing nominated may, or any person authorised in writing by an election agent, if present when the counting or any re-count of the votes is completed in a constituency, require the CRO to have the votes re-counted or again re-counted but the CRO may refuse to do so if the request is unreasonable. 	</a:t>
            </a:r>
          </a:p>
          <a:p>
            <a:endParaRPr lang="en-GB" dirty="0"/>
          </a:p>
          <a:p>
            <a:endParaRPr lang="en-GB" dirty="0"/>
          </a:p>
        </p:txBody>
      </p:sp>
      <p:sp>
        <p:nvSpPr>
          <p:cNvPr id="3" name="Text Placeholder 2">
            <a:extLst>
              <a:ext uri="{FF2B5EF4-FFF2-40B4-BE49-F238E27FC236}">
                <a16:creationId xmlns:a16="http://schemas.microsoft.com/office/drawing/2014/main" id="{468C4441-33CD-1BBE-639E-7F8581F95496}"/>
              </a:ext>
            </a:extLst>
          </p:cNvPr>
          <p:cNvSpPr>
            <a:spLocks noGrp="1"/>
          </p:cNvSpPr>
          <p:nvPr>
            <p:ph type="body" sz="quarter" idx="11"/>
          </p:nvPr>
        </p:nvSpPr>
        <p:spPr/>
        <p:txBody>
          <a:bodyPr/>
          <a:lstStyle/>
          <a:p>
            <a:r>
              <a:rPr lang="en-GB" dirty="0"/>
              <a:t>Scottish Parliamentary – Regional 	</a:t>
            </a:r>
          </a:p>
          <a:p>
            <a:r>
              <a:rPr lang="en-GB" dirty="0"/>
              <a:t>	</a:t>
            </a:r>
          </a:p>
        </p:txBody>
      </p:sp>
      <p:sp>
        <p:nvSpPr>
          <p:cNvPr id="4" name="Title 3">
            <a:extLst>
              <a:ext uri="{FF2B5EF4-FFF2-40B4-BE49-F238E27FC236}">
                <a16:creationId xmlns:a16="http://schemas.microsoft.com/office/drawing/2014/main" id="{2E3D1110-552C-0DA7-0567-E08FDB54E8B0}"/>
              </a:ext>
            </a:extLst>
          </p:cNvPr>
          <p:cNvSpPr>
            <a:spLocks noGrp="1"/>
          </p:cNvSpPr>
          <p:nvPr>
            <p:ph type="title"/>
          </p:nvPr>
        </p:nvSpPr>
        <p:spPr/>
        <p:txBody>
          <a:bodyPr/>
          <a:lstStyle/>
          <a:p>
            <a:r>
              <a:rPr lang="en-GB" dirty="0"/>
              <a:t>Legislative References</a:t>
            </a:r>
          </a:p>
        </p:txBody>
      </p:sp>
    </p:spTree>
    <p:extLst>
      <p:ext uri="{BB962C8B-B14F-4D97-AF65-F5344CB8AC3E}">
        <p14:creationId xmlns:p14="http://schemas.microsoft.com/office/powerpoint/2010/main" val="547913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4B3495-65C8-A2D9-068D-E60F7D0D4A5C}"/>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4DB91127-AD09-3B3E-3614-C8523DC68A4E}"/>
              </a:ext>
            </a:extLst>
          </p:cNvPr>
          <p:cNvSpPr>
            <a:spLocks noGrp="1"/>
          </p:cNvSpPr>
          <p:nvPr>
            <p:ph type="body" sz="quarter" idx="12"/>
          </p:nvPr>
        </p:nvSpPr>
        <p:spPr>
          <a:xfrm>
            <a:off x="2501950" y="1419224"/>
            <a:ext cx="6318200" cy="3144683"/>
          </a:xfrm>
        </p:spPr>
        <p:txBody>
          <a:bodyPr>
            <a:normAutofit fontScale="92500" lnSpcReduction="10000"/>
          </a:bodyPr>
          <a:lstStyle/>
          <a:p>
            <a:r>
              <a:rPr lang="en-GB" dirty="0"/>
              <a:t>Rule 64, Schedule 2, The Scottish Parliament (Elections etc.) Order 2015 	</a:t>
            </a:r>
          </a:p>
          <a:p>
            <a:pPr marL="0" indent="0">
              <a:buNone/>
            </a:pPr>
            <a:r>
              <a:rPr lang="en-GB" i="1" dirty="0"/>
              <a:t>At the regional calculation, as soon as the RRO has ascertained the result of the calculation, they must inform the individual candidate or their election agent and the election agent for a registered political party standing nominated or (in their absence) one of the candidates on the list submitted by the party of the relevant figures and give them a reasonable opportunity to satisfy themselves as to </a:t>
            </a:r>
            <a:r>
              <a:rPr lang="en-GB" b="1" i="1" dirty="0"/>
              <a:t>the accuracy of the calculation. </a:t>
            </a:r>
            <a:r>
              <a:rPr lang="en-GB" i="1" dirty="0"/>
              <a:t>They can require the RRO to make a calculation again but the RRO may refuse if the request is unreasonable. 	</a:t>
            </a:r>
          </a:p>
          <a:p>
            <a:endParaRPr lang="en-GB" dirty="0"/>
          </a:p>
          <a:p>
            <a:endParaRPr lang="en-GB" dirty="0"/>
          </a:p>
        </p:txBody>
      </p:sp>
      <p:sp>
        <p:nvSpPr>
          <p:cNvPr id="3" name="Text Placeholder 2">
            <a:extLst>
              <a:ext uri="{FF2B5EF4-FFF2-40B4-BE49-F238E27FC236}">
                <a16:creationId xmlns:a16="http://schemas.microsoft.com/office/drawing/2014/main" id="{4D8053AD-A68B-210F-3285-033BF04C3345}"/>
              </a:ext>
            </a:extLst>
          </p:cNvPr>
          <p:cNvSpPr>
            <a:spLocks noGrp="1"/>
          </p:cNvSpPr>
          <p:nvPr>
            <p:ph type="body" sz="quarter" idx="11"/>
          </p:nvPr>
        </p:nvSpPr>
        <p:spPr/>
        <p:txBody>
          <a:bodyPr/>
          <a:lstStyle/>
          <a:p>
            <a:r>
              <a:rPr lang="en-GB" dirty="0"/>
              <a:t>Scottish Parliamentary – Regional</a:t>
            </a:r>
          </a:p>
          <a:p>
            <a:endParaRPr lang="en-GB" dirty="0"/>
          </a:p>
          <a:p>
            <a:r>
              <a:rPr lang="en-GB" dirty="0"/>
              <a:t>RRO - only checking the calculation not a recount 	</a:t>
            </a:r>
          </a:p>
          <a:p>
            <a:r>
              <a:rPr lang="en-GB" dirty="0"/>
              <a:t>	</a:t>
            </a:r>
          </a:p>
        </p:txBody>
      </p:sp>
      <p:sp>
        <p:nvSpPr>
          <p:cNvPr id="4" name="Title 3">
            <a:extLst>
              <a:ext uri="{FF2B5EF4-FFF2-40B4-BE49-F238E27FC236}">
                <a16:creationId xmlns:a16="http://schemas.microsoft.com/office/drawing/2014/main" id="{7F5BFF66-83C0-1032-57A0-73D4B904E78C}"/>
              </a:ext>
            </a:extLst>
          </p:cNvPr>
          <p:cNvSpPr>
            <a:spLocks noGrp="1"/>
          </p:cNvSpPr>
          <p:nvPr>
            <p:ph type="title"/>
          </p:nvPr>
        </p:nvSpPr>
        <p:spPr/>
        <p:txBody>
          <a:bodyPr/>
          <a:lstStyle/>
          <a:p>
            <a:r>
              <a:rPr lang="en-GB" dirty="0"/>
              <a:t>Legislative References</a:t>
            </a:r>
          </a:p>
        </p:txBody>
      </p:sp>
    </p:spTree>
    <p:extLst>
      <p:ext uri="{BB962C8B-B14F-4D97-AF65-F5344CB8AC3E}">
        <p14:creationId xmlns:p14="http://schemas.microsoft.com/office/powerpoint/2010/main" val="26571926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CB5D01-FB2D-6FBF-2DAA-96DC63F2DAF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E3B8FEC4-3BFA-8C76-1D16-CB890954FA39}"/>
              </a:ext>
            </a:extLst>
          </p:cNvPr>
          <p:cNvSpPr>
            <a:spLocks noGrp="1"/>
          </p:cNvSpPr>
          <p:nvPr>
            <p:ph type="body" sz="quarter" idx="12"/>
          </p:nvPr>
        </p:nvSpPr>
        <p:spPr>
          <a:xfrm>
            <a:off x="2421482" y="1564882"/>
            <a:ext cx="6318200" cy="3240088"/>
          </a:xfrm>
        </p:spPr>
        <p:txBody>
          <a:bodyPr wrap="square" anchor="t">
            <a:noAutofit/>
          </a:bodyPr>
          <a:lstStyle/>
          <a:p>
            <a:r>
              <a:rPr lang="en-GB" dirty="0"/>
              <a:t>If you refuse a request, a candidate can challenge the result on an election petition. </a:t>
            </a:r>
          </a:p>
          <a:p>
            <a:r>
              <a:rPr lang="en-GB" dirty="0"/>
              <a:t>If it is found through that process that the RO or their staff did not conduct the election in accordance with the law, the RO, as respondent, will need to bear their own costs and may need to pay some, or all, of the costs of the petition. </a:t>
            </a:r>
          </a:p>
          <a:p>
            <a:endParaRPr lang="en-GB" sz="1800" dirty="0">
              <a:solidFill>
                <a:schemeClr val="tx1"/>
              </a:solidFill>
            </a:endParaRPr>
          </a:p>
          <a:p>
            <a:r>
              <a:rPr lang="en-GB" dirty="0"/>
              <a:t>Breach of official duty?</a:t>
            </a: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342900" lvl="2" indent="-342900">
              <a:buFont typeface="+mj-lt"/>
              <a:buAutoNum type="arabicPeriod"/>
            </a:pPr>
            <a:endParaRPr lang="en-GB" sz="1800" dirty="0">
              <a:ea typeface="+mn-ea"/>
              <a:cs typeface="+mn-cs"/>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p:txBody>
      </p:sp>
      <p:sp>
        <p:nvSpPr>
          <p:cNvPr id="3" name="Text Placeholder 2">
            <a:extLst>
              <a:ext uri="{FF2B5EF4-FFF2-40B4-BE49-F238E27FC236}">
                <a16:creationId xmlns:a16="http://schemas.microsoft.com/office/drawing/2014/main" id="{26DC1F9B-8A8A-AFC2-CD66-519FD158B3EC}"/>
              </a:ext>
            </a:extLst>
          </p:cNvPr>
          <p:cNvSpPr>
            <a:spLocks noGrp="1"/>
          </p:cNvSpPr>
          <p:nvPr>
            <p:ph type="body" sz="quarter" idx="11"/>
          </p:nvPr>
        </p:nvSpPr>
        <p:spPr>
          <a:xfrm>
            <a:off x="323850" y="1419225"/>
            <a:ext cx="2097632" cy="3240088"/>
          </a:xfrm>
        </p:spPr>
        <p:txBody>
          <a:bodyPr wrap="square" anchor="t">
            <a:normAutofit/>
          </a:bodyPr>
          <a:lstStyle/>
          <a:p>
            <a:pPr marL="0" indent="0">
              <a:buNone/>
            </a:pPr>
            <a:endParaRPr lang="en-GB" sz="2000" dirty="0"/>
          </a:p>
          <a:p>
            <a:pPr marL="0" indent="0">
              <a:buNone/>
            </a:pPr>
            <a:endParaRPr lang="en-GB" sz="2000" dirty="0"/>
          </a:p>
          <a:p>
            <a:pPr marL="0" indent="0">
              <a:buNone/>
            </a:pPr>
            <a:r>
              <a:rPr lang="en-GB" sz="2000" dirty="0"/>
              <a:t>Only challenge via a Petition</a:t>
            </a:r>
          </a:p>
          <a:p>
            <a:pPr marL="0" indent="0">
              <a:buNone/>
            </a:pPr>
            <a:endParaRPr lang="en-GB" sz="2000" dirty="0"/>
          </a:p>
          <a:p>
            <a:pPr marL="0" indent="0">
              <a:buNone/>
            </a:pPr>
            <a:endParaRPr lang="en-GB" sz="2000" dirty="0"/>
          </a:p>
        </p:txBody>
      </p:sp>
      <p:sp>
        <p:nvSpPr>
          <p:cNvPr id="4" name="Title 3">
            <a:extLst>
              <a:ext uri="{FF2B5EF4-FFF2-40B4-BE49-F238E27FC236}">
                <a16:creationId xmlns:a16="http://schemas.microsoft.com/office/drawing/2014/main" id="{2C1C5069-31FD-B9CF-8171-9E8B7354131A}"/>
              </a:ext>
            </a:extLst>
          </p:cNvPr>
          <p:cNvSpPr>
            <a:spLocks noGrp="1"/>
          </p:cNvSpPr>
          <p:nvPr>
            <p:ph type="title"/>
          </p:nvPr>
        </p:nvSpPr>
        <p:spPr>
          <a:xfrm>
            <a:off x="323850" y="806657"/>
            <a:ext cx="6627208" cy="612568"/>
          </a:xfrm>
        </p:spPr>
        <p:txBody>
          <a:bodyPr anchor="t">
            <a:normAutofit/>
          </a:bodyPr>
          <a:lstStyle/>
          <a:p>
            <a:r>
              <a:rPr lang="en-GB" dirty="0"/>
              <a:t>Questioning the Result?</a:t>
            </a:r>
          </a:p>
        </p:txBody>
      </p:sp>
    </p:spTree>
    <p:extLst>
      <p:ext uri="{BB962C8B-B14F-4D97-AF65-F5344CB8AC3E}">
        <p14:creationId xmlns:p14="http://schemas.microsoft.com/office/powerpoint/2010/main" val="25124193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9BBE5-2F01-34E5-57AD-4199A8DF3F9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34A9859E-508D-2912-340B-CEEBF7E26EC4}"/>
              </a:ext>
            </a:extLst>
          </p:cNvPr>
          <p:cNvSpPr>
            <a:spLocks noGrp="1"/>
          </p:cNvSpPr>
          <p:nvPr>
            <p:ph type="body" sz="quarter" idx="12"/>
          </p:nvPr>
        </p:nvSpPr>
        <p:spPr>
          <a:xfrm>
            <a:off x="2421482" y="1419225"/>
            <a:ext cx="6318200" cy="3240088"/>
          </a:xfrm>
        </p:spPr>
        <p:txBody>
          <a:bodyPr wrap="square" anchor="t">
            <a:noAutofit/>
          </a:bodyPr>
          <a:lstStyle/>
          <a:p>
            <a:endParaRPr lang="en-GB" dirty="0"/>
          </a:p>
          <a:p>
            <a:pPr marL="0" indent="0">
              <a:buNone/>
            </a:pPr>
            <a:r>
              <a:rPr lang="en-GB" dirty="0"/>
              <a:t>Acts or omissions by the Returning Officer</a:t>
            </a:r>
          </a:p>
          <a:p>
            <a:pPr marL="0" indent="0">
              <a:buNone/>
            </a:pPr>
            <a:endParaRPr lang="en-GB" dirty="0"/>
          </a:p>
          <a:p>
            <a:pPr marL="342900" lvl="1" indent="0">
              <a:buNone/>
            </a:pPr>
            <a:r>
              <a:rPr lang="en-GB" sz="2000" i="1" dirty="0"/>
              <a:t>election would not  be declared invalid because of an act or omission on the part of the Returning Officer or, any other person in breach of an official duty in connection with the election, </a:t>
            </a:r>
            <a:r>
              <a:rPr lang="en-GB" sz="2000" b="1" i="1" dirty="0"/>
              <a:t>if it appears that the election was conducted so as to be substantially in accordance with the rules and  the act/ omission did not affect the result</a:t>
            </a:r>
            <a:endParaRPr lang="en-GB" sz="2000" i="1" dirty="0"/>
          </a:p>
          <a:p>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342900" lvl="2" indent="-342900">
              <a:buFont typeface="+mj-lt"/>
              <a:buAutoNum type="arabicPeriod"/>
            </a:pPr>
            <a:endParaRPr lang="en-GB" sz="1800" dirty="0">
              <a:ea typeface="+mn-ea"/>
              <a:cs typeface="+mn-cs"/>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p:txBody>
      </p:sp>
      <p:sp>
        <p:nvSpPr>
          <p:cNvPr id="3" name="Text Placeholder 2">
            <a:extLst>
              <a:ext uri="{FF2B5EF4-FFF2-40B4-BE49-F238E27FC236}">
                <a16:creationId xmlns:a16="http://schemas.microsoft.com/office/drawing/2014/main" id="{8CF2019A-913D-F160-D0E0-8A8E5277F3FA}"/>
              </a:ext>
            </a:extLst>
          </p:cNvPr>
          <p:cNvSpPr>
            <a:spLocks noGrp="1"/>
          </p:cNvSpPr>
          <p:nvPr>
            <p:ph type="body" sz="quarter" idx="11"/>
          </p:nvPr>
        </p:nvSpPr>
        <p:spPr>
          <a:xfrm>
            <a:off x="323850" y="1419225"/>
            <a:ext cx="2097632" cy="3240088"/>
          </a:xfrm>
        </p:spPr>
        <p:txBody>
          <a:bodyPr wrap="square" anchor="t">
            <a:normAutofit/>
          </a:bodyPr>
          <a:lstStyle/>
          <a:p>
            <a:pPr marL="0" indent="0">
              <a:buNone/>
            </a:pPr>
            <a:endParaRPr lang="en-GB" sz="2000" dirty="0"/>
          </a:p>
          <a:p>
            <a:pPr marL="0" indent="0">
              <a:buNone/>
            </a:pPr>
            <a:endParaRPr lang="en-GB" sz="2000" dirty="0"/>
          </a:p>
          <a:p>
            <a:pPr marL="0" indent="0">
              <a:buNone/>
            </a:pPr>
            <a:r>
              <a:rPr lang="en-GB" sz="2000" dirty="0"/>
              <a:t>Only challenge via a Petition</a:t>
            </a:r>
          </a:p>
          <a:p>
            <a:pPr marL="0" indent="0">
              <a:buNone/>
            </a:pPr>
            <a:endParaRPr lang="en-GB" sz="2000" dirty="0"/>
          </a:p>
          <a:p>
            <a:pPr marL="0" indent="0">
              <a:buNone/>
            </a:pPr>
            <a:endParaRPr lang="en-GB" sz="2000" dirty="0"/>
          </a:p>
        </p:txBody>
      </p:sp>
      <p:sp>
        <p:nvSpPr>
          <p:cNvPr id="4" name="Title 3">
            <a:extLst>
              <a:ext uri="{FF2B5EF4-FFF2-40B4-BE49-F238E27FC236}">
                <a16:creationId xmlns:a16="http://schemas.microsoft.com/office/drawing/2014/main" id="{8224AF02-5538-FC6A-C388-277D66882EA5}"/>
              </a:ext>
            </a:extLst>
          </p:cNvPr>
          <p:cNvSpPr>
            <a:spLocks noGrp="1"/>
          </p:cNvSpPr>
          <p:nvPr>
            <p:ph type="title"/>
          </p:nvPr>
        </p:nvSpPr>
        <p:spPr>
          <a:xfrm>
            <a:off x="323850" y="806657"/>
            <a:ext cx="6627208" cy="612568"/>
          </a:xfrm>
        </p:spPr>
        <p:txBody>
          <a:bodyPr anchor="t">
            <a:normAutofit/>
          </a:bodyPr>
          <a:lstStyle/>
          <a:p>
            <a:r>
              <a:rPr lang="en-GB" dirty="0"/>
              <a:t>Questioning the Result?</a:t>
            </a:r>
          </a:p>
        </p:txBody>
      </p:sp>
    </p:spTree>
    <p:extLst>
      <p:ext uri="{BB962C8B-B14F-4D97-AF65-F5344CB8AC3E}">
        <p14:creationId xmlns:p14="http://schemas.microsoft.com/office/powerpoint/2010/main" val="1374683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718CA8-6380-8EDA-C592-FC73320C4BAF}"/>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1F4A4025-A548-155F-7961-B28EB1DDB849}"/>
              </a:ext>
            </a:extLst>
          </p:cNvPr>
          <p:cNvSpPr>
            <a:spLocks noGrp="1"/>
          </p:cNvSpPr>
          <p:nvPr>
            <p:ph type="body" sz="quarter" idx="12"/>
          </p:nvPr>
        </p:nvSpPr>
        <p:spPr>
          <a:xfrm>
            <a:off x="2421482" y="1419225"/>
            <a:ext cx="6318200" cy="3240088"/>
          </a:xfrm>
        </p:spPr>
        <p:txBody>
          <a:bodyPr wrap="square" anchor="t">
            <a:noAutofit/>
          </a:bodyPr>
          <a:lstStyle/>
          <a:p>
            <a:r>
              <a:rPr lang="en-GB" sz="1800" dirty="0">
                <a:solidFill>
                  <a:schemeClr val="tx1"/>
                </a:solidFill>
              </a:rPr>
              <a:t>Polling is indicating a number of very close contests across the 73 constituencies</a:t>
            </a:r>
          </a:p>
          <a:p>
            <a:endParaRPr lang="en-GB" sz="1800" dirty="0"/>
          </a:p>
          <a:p>
            <a:r>
              <a:rPr lang="en-GB" sz="1800" dirty="0">
                <a:solidFill>
                  <a:schemeClr val="tx1"/>
                </a:solidFill>
              </a:rPr>
              <a:t>Significant turnover of MSPs, many candidates and their agents will be inexperienced</a:t>
            </a:r>
          </a:p>
          <a:p>
            <a:endParaRPr lang="en-GB" sz="1800" dirty="0"/>
          </a:p>
          <a:p>
            <a:r>
              <a:rPr lang="en-GB" sz="1800" dirty="0"/>
              <a:t>Some ROs and their staff inexperienced at Scottish Parliament election</a:t>
            </a:r>
          </a:p>
          <a:p>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342900" lvl="2" indent="-342900">
              <a:buFont typeface="+mj-lt"/>
              <a:buAutoNum type="arabicPeriod"/>
            </a:pPr>
            <a:endParaRPr lang="en-GB" sz="1800" dirty="0">
              <a:ea typeface="+mn-ea"/>
              <a:cs typeface="+mn-cs"/>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p:txBody>
      </p:sp>
      <p:sp>
        <p:nvSpPr>
          <p:cNvPr id="3" name="Text Placeholder 2">
            <a:extLst>
              <a:ext uri="{FF2B5EF4-FFF2-40B4-BE49-F238E27FC236}">
                <a16:creationId xmlns:a16="http://schemas.microsoft.com/office/drawing/2014/main" id="{BAFF7A5F-4571-3CBA-88B2-AE109920A884}"/>
              </a:ext>
            </a:extLst>
          </p:cNvPr>
          <p:cNvSpPr>
            <a:spLocks noGrp="1"/>
          </p:cNvSpPr>
          <p:nvPr>
            <p:ph type="body" sz="quarter" idx="11"/>
          </p:nvPr>
        </p:nvSpPr>
        <p:spPr>
          <a:xfrm>
            <a:off x="323850" y="1419225"/>
            <a:ext cx="2097632" cy="3240088"/>
          </a:xfrm>
        </p:spPr>
        <p:txBody>
          <a:bodyPr wrap="square" anchor="t">
            <a:normAutofit/>
          </a:bodyPr>
          <a:lstStyle/>
          <a:p>
            <a:pPr marL="0" indent="0">
              <a:buNone/>
            </a:pPr>
            <a:r>
              <a:rPr lang="en-GB" sz="2000" dirty="0"/>
              <a:t>Close contests</a:t>
            </a:r>
          </a:p>
          <a:p>
            <a:pPr marL="0" indent="0">
              <a:buNone/>
            </a:pPr>
            <a:endParaRPr lang="en-GB" sz="2000" dirty="0"/>
          </a:p>
          <a:p>
            <a:pPr marL="0" indent="0">
              <a:buNone/>
            </a:pPr>
            <a:r>
              <a:rPr lang="en-GB" sz="2000" dirty="0"/>
              <a:t>Inexperienced candidates</a:t>
            </a:r>
          </a:p>
          <a:p>
            <a:pPr marL="0" indent="0">
              <a:buNone/>
            </a:pPr>
            <a:endParaRPr lang="en-GB" sz="2000" dirty="0"/>
          </a:p>
          <a:p>
            <a:pPr marL="0" indent="0">
              <a:buNone/>
            </a:pPr>
            <a:r>
              <a:rPr lang="en-GB" sz="2000" dirty="0"/>
              <a:t>Potential pressure to agree to recount</a:t>
            </a:r>
          </a:p>
        </p:txBody>
      </p:sp>
      <p:sp>
        <p:nvSpPr>
          <p:cNvPr id="4" name="Title 3">
            <a:extLst>
              <a:ext uri="{FF2B5EF4-FFF2-40B4-BE49-F238E27FC236}">
                <a16:creationId xmlns:a16="http://schemas.microsoft.com/office/drawing/2014/main" id="{91D8EDDA-9F8F-C18C-0C9B-1E3418765D58}"/>
              </a:ext>
            </a:extLst>
          </p:cNvPr>
          <p:cNvSpPr>
            <a:spLocks noGrp="1"/>
          </p:cNvSpPr>
          <p:nvPr>
            <p:ph type="title"/>
          </p:nvPr>
        </p:nvSpPr>
        <p:spPr>
          <a:xfrm>
            <a:off x="323850" y="806657"/>
            <a:ext cx="6335713" cy="612568"/>
          </a:xfrm>
        </p:spPr>
        <p:txBody>
          <a:bodyPr anchor="t">
            <a:normAutofit/>
          </a:bodyPr>
          <a:lstStyle/>
          <a:p>
            <a:r>
              <a:rPr lang="en-GB" dirty="0"/>
              <a:t>Background</a:t>
            </a:r>
          </a:p>
        </p:txBody>
      </p:sp>
    </p:spTree>
    <p:extLst>
      <p:ext uri="{BB962C8B-B14F-4D97-AF65-F5344CB8AC3E}">
        <p14:creationId xmlns:p14="http://schemas.microsoft.com/office/powerpoint/2010/main" val="4116854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A6F7CF-093F-83B3-84DE-2E92E7520FF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81B8BA9D-6BCF-B983-F110-0DCCB7F33B2E}"/>
              </a:ext>
            </a:extLst>
          </p:cNvPr>
          <p:cNvSpPr>
            <a:spLocks noGrp="1"/>
          </p:cNvSpPr>
          <p:nvPr>
            <p:ph type="body" sz="quarter" idx="12"/>
          </p:nvPr>
        </p:nvSpPr>
        <p:spPr>
          <a:xfrm>
            <a:off x="2421482" y="1419225"/>
            <a:ext cx="6318200" cy="3240088"/>
          </a:xfrm>
        </p:spPr>
        <p:txBody>
          <a:bodyPr wrap="square" anchor="t">
            <a:noAutofit/>
          </a:bodyPr>
          <a:lstStyle/>
          <a:p>
            <a:r>
              <a:rPr lang="en-GB" sz="2400" dirty="0"/>
              <a:t>RO could initiate a recount if discrepancy between verification and count figures</a:t>
            </a:r>
          </a:p>
          <a:p>
            <a:pPr lvl="1"/>
            <a:r>
              <a:rPr lang="en-GB" dirty="0"/>
              <a:t>Limit risk through sound count processes and management</a:t>
            </a:r>
          </a:p>
          <a:p>
            <a:pPr lvl="1"/>
            <a:r>
              <a:rPr lang="en-GB" dirty="0"/>
              <a:t>Assess impact – e.g. discrepancy of 10 but a candidate is ahead by 5,000 then unlikely to recount</a:t>
            </a:r>
          </a:p>
          <a:p>
            <a:r>
              <a:rPr lang="en-GB" sz="2400" dirty="0"/>
              <a:t>Doubt over accuracy </a:t>
            </a:r>
          </a:p>
          <a:p>
            <a:pPr lvl="1"/>
            <a:r>
              <a:rPr lang="en-GB" dirty="0"/>
              <a:t>Continually review figures</a:t>
            </a:r>
          </a:p>
          <a:p>
            <a:pPr lvl="1"/>
            <a:r>
              <a:rPr lang="en-GB" dirty="0"/>
              <a:t>Sense  check</a:t>
            </a:r>
          </a:p>
          <a:p>
            <a:pPr lvl="1"/>
            <a:r>
              <a:rPr lang="en-GB" dirty="0"/>
              <a:t>Sound processes</a:t>
            </a:r>
          </a:p>
          <a:p>
            <a:pPr lvl="1"/>
            <a:endParaRPr lang="en-GB" dirty="0"/>
          </a:p>
          <a:p>
            <a:endParaRPr lang="en-GB" dirty="0"/>
          </a:p>
          <a:p>
            <a:endParaRPr lang="en-GB" sz="2400" dirty="0">
              <a:solidFill>
                <a:schemeClr val="tx1"/>
              </a:solidFill>
            </a:endParaRPr>
          </a:p>
          <a:p>
            <a:pPr marL="514350" indent="-514350">
              <a:buFont typeface="+mj-lt"/>
              <a:buAutoNum type="arabicPeriod"/>
            </a:pPr>
            <a:endParaRPr lang="en-GB" sz="2400" dirty="0">
              <a:solidFill>
                <a:schemeClr val="tx1"/>
              </a:solidFill>
            </a:endParaRPr>
          </a:p>
          <a:p>
            <a:pPr marL="514350" indent="-514350">
              <a:buFont typeface="+mj-lt"/>
              <a:buAutoNum type="arabicPeriod"/>
            </a:pPr>
            <a:endParaRPr lang="en-GB" sz="2400" dirty="0">
              <a:solidFill>
                <a:schemeClr val="tx1"/>
              </a:solidFill>
            </a:endParaRPr>
          </a:p>
          <a:p>
            <a:pPr marL="342900" lvl="2" indent="-342900">
              <a:buFont typeface="+mj-lt"/>
              <a:buAutoNum type="arabicPeriod"/>
            </a:pPr>
            <a:endParaRPr lang="en-GB" sz="2400" dirty="0">
              <a:ea typeface="+mn-ea"/>
              <a:cs typeface="+mn-cs"/>
            </a:endParaRPr>
          </a:p>
          <a:p>
            <a:pPr marL="514350" indent="-514350">
              <a:buFont typeface="+mj-lt"/>
              <a:buAutoNum type="arabicPeriod"/>
            </a:pPr>
            <a:endParaRPr lang="en-GB" sz="2400" dirty="0">
              <a:solidFill>
                <a:schemeClr val="tx1"/>
              </a:solidFill>
            </a:endParaRPr>
          </a:p>
          <a:p>
            <a:pPr marL="514350" indent="-514350">
              <a:buFont typeface="+mj-lt"/>
              <a:buAutoNum type="arabicPeriod"/>
            </a:pPr>
            <a:endParaRPr lang="en-GB" sz="2400" dirty="0">
              <a:solidFill>
                <a:schemeClr val="tx1"/>
              </a:solidFill>
            </a:endParaRPr>
          </a:p>
        </p:txBody>
      </p:sp>
      <p:sp>
        <p:nvSpPr>
          <p:cNvPr id="3" name="Text Placeholder 2">
            <a:extLst>
              <a:ext uri="{FF2B5EF4-FFF2-40B4-BE49-F238E27FC236}">
                <a16:creationId xmlns:a16="http://schemas.microsoft.com/office/drawing/2014/main" id="{8E858025-92B2-148D-2ACE-D76D267BBA7A}"/>
              </a:ext>
            </a:extLst>
          </p:cNvPr>
          <p:cNvSpPr>
            <a:spLocks noGrp="1"/>
          </p:cNvSpPr>
          <p:nvPr>
            <p:ph type="body" sz="quarter" idx="11"/>
          </p:nvPr>
        </p:nvSpPr>
        <p:spPr>
          <a:xfrm>
            <a:off x="323850" y="1419225"/>
            <a:ext cx="2097632" cy="3240088"/>
          </a:xfrm>
        </p:spPr>
        <p:txBody>
          <a:bodyPr wrap="square" anchor="t">
            <a:normAutofit/>
          </a:bodyPr>
          <a:lstStyle/>
          <a:p>
            <a:pPr marL="0" indent="0">
              <a:buNone/>
            </a:pPr>
            <a:endParaRPr lang="en-GB" sz="2000" dirty="0"/>
          </a:p>
          <a:p>
            <a:pPr marL="0" indent="0">
              <a:buNone/>
            </a:pPr>
            <a:r>
              <a:rPr lang="en-GB" sz="2000" dirty="0"/>
              <a:t>Can be from RO or from candidate / agents</a:t>
            </a:r>
          </a:p>
          <a:p>
            <a:pPr marL="0" indent="0">
              <a:buNone/>
            </a:pPr>
            <a:endParaRPr lang="en-GB" sz="2000" dirty="0"/>
          </a:p>
          <a:p>
            <a:pPr marL="0" indent="0">
              <a:buNone/>
            </a:pPr>
            <a:r>
              <a:rPr lang="en-GB" sz="2000" dirty="0"/>
              <a:t>CRO decision not RRO </a:t>
            </a:r>
          </a:p>
        </p:txBody>
      </p:sp>
      <p:sp>
        <p:nvSpPr>
          <p:cNvPr id="4" name="Title 3">
            <a:extLst>
              <a:ext uri="{FF2B5EF4-FFF2-40B4-BE49-F238E27FC236}">
                <a16:creationId xmlns:a16="http://schemas.microsoft.com/office/drawing/2014/main" id="{D41B9243-4CA9-56A0-C97D-21F2287F4D6C}"/>
              </a:ext>
            </a:extLst>
          </p:cNvPr>
          <p:cNvSpPr>
            <a:spLocks noGrp="1"/>
          </p:cNvSpPr>
          <p:nvPr>
            <p:ph type="title"/>
          </p:nvPr>
        </p:nvSpPr>
        <p:spPr>
          <a:xfrm>
            <a:off x="323850" y="806657"/>
            <a:ext cx="6335713" cy="612568"/>
          </a:xfrm>
        </p:spPr>
        <p:txBody>
          <a:bodyPr anchor="t">
            <a:normAutofit/>
          </a:bodyPr>
          <a:lstStyle/>
          <a:p>
            <a:r>
              <a:rPr lang="en-GB" dirty="0"/>
              <a:t>How are re-counts initiated?  </a:t>
            </a:r>
          </a:p>
        </p:txBody>
      </p:sp>
    </p:spTree>
    <p:extLst>
      <p:ext uri="{BB962C8B-B14F-4D97-AF65-F5344CB8AC3E}">
        <p14:creationId xmlns:p14="http://schemas.microsoft.com/office/powerpoint/2010/main" val="2344156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63DEA-64C3-FC4F-36A8-F65438503BAC}"/>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26AEF5EC-CFC9-1302-9CC5-5A59945339F7}"/>
              </a:ext>
            </a:extLst>
          </p:cNvPr>
          <p:cNvSpPr>
            <a:spLocks noGrp="1"/>
          </p:cNvSpPr>
          <p:nvPr>
            <p:ph type="body" sz="quarter" idx="12"/>
          </p:nvPr>
        </p:nvSpPr>
        <p:spPr>
          <a:xfrm>
            <a:off x="2421482" y="1419225"/>
            <a:ext cx="6318200" cy="3240088"/>
          </a:xfrm>
        </p:spPr>
        <p:txBody>
          <a:bodyPr wrap="square" anchor="t">
            <a:noAutofit/>
          </a:bodyPr>
          <a:lstStyle/>
          <a:p>
            <a:r>
              <a:rPr lang="en-GB" sz="2400" dirty="0"/>
              <a:t>Candidate or Agent may request a recount  </a:t>
            </a:r>
          </a:p>
          <a:p>
            <a:pPr lvl="1"/>
            <a:r>
              <a:rPr lang="en-GB" dirty="0"/>
              <a:t>Share provisional result</a:t>
            </a:r>
          </a:p>
          <a:p>
            <a:pPr lvl="1"/>
            <a:r>
              <a:rPr lang="en-GB" dirty="0"/>
              <a:t>Right to request a recount or for votes to be recounted again </a:t>
            </a:r>
          </a:p>
          <a:p>
            <a:pPr lvl="1"/>
            <a:endParaRPr lang="en-GB" dirty="0"/>
          </a:p>
          <a:p>
            <a:r>
              <a:rPr lang="en-GB" dirty="0"/>
              <a:t>The decision to grant a recount is at the discretion of the RO</a:t>
            </a:r>
          </a:p>
          <a:p>
            <a:r>
              <a:rPr lang="en-GB" dirty="0"/>
              <a:t>The RO may refuse if, in their opinion, the request is unreasonable</a:t>
            </a:r>
          </a:p>
          <a:p>
            <a:pPr lvl="1"/>
            <a:r>
              <a:rPr lang="en-GB" dirty="0"/>
              <a:t>Consider consequences</a:t>
            </a:r>
          </a:p>
          <a:p>
            <a:pPr lvl="1"/>
            <a:endParaRPr lang="en-GB" dirty="0"/>
          </a:p>
          <a:p>
            <a:endParaRPr lang="en-GB" dirty="0"/>
          </a:p>
          <a:p>
            <a:endParaRPr lang="en-GB" sz="2400" dirty="0">
              <a:solidFill>
                <a:schemeClr val="tx1"/>
              </a:solidFill>
            </a:endParaRPr>
          </a:p>
          <a:p>
            <a:pPr marL="514350" indent="-514350">
              <a:buFont typeface="+mj-lt"/>
              <a:buAutoNum type="arabicPeriod"/>
            </a:pPr>
            <a:endParaRPr lang="en-GB" sz="2400" dirty="0">
              <a:solidFill>
                <a:schemeClr val="tx1"/>
              </a:solidFill>
            </a:endParaRPr>
          </a:p>
          <a:p>
            <a:pPr marL="514350" indent="-514350">
              <a:buFont typeface="+mj-lt"/>
              <a:buAutoNum type="arabicPeriod"/>
            </a:pPr>
            <a:endParaRPr lang="en-GB" sz="2400" dirty="0">
              <a:solidFill>
                <a:schemeClr val="tx1"/>
              </a:solidFill>
            </a:endParaRPr>
          </a:p>
          <a:p>
            <a:pPr marL="342900" lvl="2" indent="-342900">
              <a:buFont typeface="+mj-lt"/>
              <a:buAutoNum type="arabicPeriod"/>
            </a:pPr>
            <a:endParaRPr lang="en-GB" sz="2400" dirty="0">
              <a:ea typeface="+mn-ea"/>
              <a:cs typeface="+mn-cs"/>
            </a:endParaRPr>
          </a:p>
          <a:p>
            <a:pPr marL="514350" indent="-514350">
              <a:buFont typeface="+mj-lt"/>
              <a:buAutoNum type="arabicPeriod"/>
            </a:pPr>
            <a:endParaRPr lang="en-GB" sz="2400" dirty="0">
              <a:solidFill>
                <a:schemeClr val="tx1"/>
              </a:solidFill>
            </a:endParaRPr>
          </a:p>
          <a:p>
            <a:pPr marL="514350" indent="-514350">
              <a:buFont typeface="+mj-lt"/>
              <a:buAutoNum type="arabicPeriod"/>
            </a:pPr>
            <a:endParaRPr lang="en-GB" sz="2400" dirty="0">
              <a:solidFill>
                <a:schemeClr val="tx1"/>
              </a:solidFill>
            </a:endParaRPr>
          </a:p>
        </p:txBody>
      </p:sp>
      <p:sp>
        <p:nvSpPr>
          <p:cNvPr id="3" name="Text Placeholder 2">
            <a:extLst>
              <a:ext uri="{FF2B5EF4-FFF2-40B4-BE49-F238E27FC236}">
                <a16:creationId xmlns:a16="http://schemas.microsoft.com/office/drawing/2014/main" id="{70763E89-CF8C-CEB8-C842-6F390BB69EED}"/>
              </a:ext>
            </a:extLst>
          </p:cNvPr>
          <p:cNvSpPr>
            <a:spLocks noGrp="1"/>
          </p:cNvSpPr>
          <p:nvPr>
            <p:ph type="body" sz="quarter" idx="11"/>
          </p:nvPr>
        </p:nvSpPr>
        <p:spPr>
          <a:xfrm>
            <a:off x="323850" y="1419225"/>
            <a:ext cx="2097632" cy="3240088"/>
          </a:xfrm>
        </p:spPr>
        <p:txBody>
          <a:bodyPr wrap="square" anchor="t">
            <a:normAutofit/>
          </a:bodyPr>
          <a:lstStyle/>
          <a:p>
            <a:pPr marL="0" indent="0">
              <a:buNone/>
            </a:pPr>
            <a:endParaRPr lang="en-GB" sz="2000" dirty="0"/>
          </a:p>
          <a:p>
            <a:pPr marL="0" indent="0">
              <a:buNone/>
            </a:pPr>
            <a:r>
              <a:rPr lang="en-GB" sz="2000" dirty="0"/>
              <a:t>Can be from RO or from candidate / agents</a:t>
            </a:r>
          </a:p>
          <a:p>
            <a:pPr marL="0" indent="0">
              <a:buNone/>
            </a:pPr>
            <a:endParaRPr lang="en-GB" sz="2000" dirty="0"/>
          </a:p>
          <a:p>
            <a:pPr marL="0" indent="0">
              <a:buNone/>
            </a:pPr>
            <a:r>
              <a:rPr lang="en-GB" sz="2000" dirty="0"/>
              <a:t>CRO decision not RRO </a:t>
            </a:r>
          </a:p>
        </p:txBody>
      </p:sp>
      <p:sp>
        <p:nvSpPr>
          <p:cNvPr id="4" name="Title 3">
            <a:extLst>
              <a:ext uri="{FF2B5EF4-FFF2-40B4-BE49-F238E27FC236}">
                <a16:creationId xmlns:a16="http://schemas.microsoft.com/office/drawing/2014/main" id="{3676EFB4-C8B2-1F0A-F14F-6A3C9D4D30BC}"/>
              </a:ext>
            </a:extLst>
          </p:cNvPr>
          <p:cNvSpPr>
            <a:spLocks noGrp="1"/>
          </p:cNvSpPr>
          <p:nvPr>
            <p:ph type="title"/>
          </p:nvPr>
        </p:nvSpPr>
        <p:spPr>
          <a:xfrm>
            <a:off x="323850" y="806657"/>
            <a:ext cx="6335713" cy="612568"/>
          </a:xfrm>
        </p:spPr>
        <p:txBody>
          <a:bodyPr anchor="t">
            <a:normAutofit/>
          </a:bodyPr>
          <a:lstStyle/>
          <a:p>
            <a:r>
              <a:rPr lang="en-GB" dirty="0"/>
              <a:t>How are re-counts initiated?  </a:t>
            </a:r>
          </a:p>
        </p:txBody>
      </p:sp>
    </p:spTree>
    <p:extLst>
      <p:ext uri="{BB962C8B-B14F-4D97-AF65-F5344CB8AC3E}">
        <p14:creationId xmlns:p14="http://schemas.microsoft.com/office/powerpoint/2010/main" val="3147221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799163-FD86-3E00-3113-ADC097B59FA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B881C60B-B607-5DA3-48ED-2EE2283E8691}"/>
              </a:ext>
            </a:extLst>
          </p:cNvPr>
          <p:cNvSpPr>
            <a:spLocks noGrp="1"/>
          </p:cNvSpPr>
          <p:nvPr>
            <p:ph type="body" sz="quarter" idx="12"/>
          </p:nvPr>
        </p:nvSpPr>
        <p:spPr>
          <a:xfrm>
            <a:off x="2421482" y="1548698"/>
            <a:ext cx="6318200" cy="3240088"/>
          </a:xfrm>
        </p:spPr>
        <p:txBody>
          <a:bodyPr wrap="square" anchor="t">
            <a:noAutofit/>
          </a:bodyPr>
          <a:lstStyle/>
          <a:p>
            <a:pPr lvl="0"/>
            <a:r>
              <a:rPr lang="en-GB" sz="2000" dirty="0"/>
              <a:t>Agents should be well briefed before the count </a:t>
            </a:r>
          </a:p>
          <a:p>
            <a:pPr lvl="1"/>
            <a:r>
              <a:rPr lang="en-GB" sz="2000" dirty="0"/>
              <a:t>They need to understand the count and its checks and balances</a:t>
            </a:r>
          </a:p>
          <a:p>
            <a:r>
              <a:rPr lang="en-GB" sz="2000" dirty="0"/>
              <a:t>Tell candidates/agents to raise any concerns about process </a:t>
            </a:r>
            <a:r>
              <a:rPr lang="en-GB" sz="2000" b="1" dirty="0"/>
              <a:t>immediately</a:t>
            </a:r>
            <a:r>
              <a:rPr lang="en-GB" sz="2000" dirty="0"/>
              <a:t> and not wait until the provisional result is shared</a:t>
            </a:r>
          </a:p>
          <a:p>
            <a:r>
              <a:rPr lang="en-GB" sz="2000" dirty="0"/>
              <a:t>A transparent process open to scrutiny should minimise calls for a recount – don’t give then any reasons to question the process</a:t>
            </a:r>
          </a:p>
          <a:p>
            <a:endParaRPr lang="en-GB" sz="2000" dirty="0">
              <a:solidFill>
                <a:schemeClr val="tx1"/>
              </a:solidFill>
            </a:endParaRPr>
          </a:p>
          <a:p>
            <a:pPr marL="514350" indent="-514350">
              <a:buFont typeface="+mj-lt"/>
              <a:buAutoNum type="arabicPeriod"/>
            </a:pPr>
            <a:endParaRPr lang="en-GB" sz="2000" dirty="0">
              <a:solidFill>
                <a:schemeClr val="tx1"/>
              </a:solidFill>
            </a:endParaRPr>
          </a:p>
          <a:p>
            <a:pPr marL="514350" indent="-514350">
              <a:buFont typeface="+mj-lt"/>
              <a:buAutoNum type="arabicPeriod"/>
            </a:pPr>
            <a:endParaRPr lang="en-GB" sz="2000" dirty="0">
              <a:solidFill>
                <a:schemeClr val="tx1"/>
              </a:solidFill>
            </a:endParaRPr>
          </a:p>
          <a:p>
            <a:pPr marL="342900" lvl="2" indent="-342900">
              <a:buFont typeface="+mj-lt"/>
              <a:buAutoNum type="arabicPeriod"/>
            </a:pPr>
            <a:endParaRPr lang="en-GB" sz="2000" dirty="0">
              <a:ea typeface="+mn-ea"/>
              <a:cs typeface="+mn-cs"/>
            </a:endParaRPr>
          </a:p>
          <a:p>
            <a:pPr marL="514350" indent="-514350">
              <a:buFont typeface="+mj-lt"/>
              <a:buAutoNum type="arabicPeriod"/>
            </a:pPr>
            <a:endParaRPr lang="en-GB" sz="2000" dirty="0">
              <a:solidFill>
                <a:schemeClr val="tx1"/>
              </a:solidFill>
            </a:endParaRPr>
          </a:p>
          <a:p>
            <a:pPr marL="514350" indent="-514350">
              <a:buFont typeface="+mj-lt"/>
              <a:buAutoNum type="arabicPeriod"/>
            </a:pPr>
            <a:endParaRPr lang="en-GB" sz="2000" dirty="0">
              <a:solidFill>
                <a:schemeClr val="tx1"/>
              </a:solidFill>
            </a:endParaRPr>
          </a:p>
        </p:txBody>
      </p:sp>
      <p:sp>
        <p:nvSpPr>
          <p:cNvPr id="3" name="Text Placeholder 2">
            <a:extLst>
              <a:ext uri="{FF2B5EF4-FFF2-40B4-BE49-F238E27FC236}">
                <a16:creationId xmlns:a16="http://schemas.microsoft.com/office/drawing/2014/main" id="{10819619-60D2-DC6C-CF71-BE697E741093}"/>
              </a:ext>
            </a:extLst>
          </p:cNvPr>
          <p:cNvSpPr>
            <a:spLocks noGrp="1"/>
          </p:cNvSpPr>
          <p:nvPr>
            <p:ph type="body" sz="quarter" idx="11"/>
          </p:nvPr>
        </p:nvSpPr>
        <p:spPr>
          <a:xfrm>
            <a:off x="323850" y="1419225"/>
            <a:ext cx="2097632" cy="3240088"/>
          </a:xfrm>
        </p:spPr>
        <p:txBody>
          <a:bodyPr wrap="square" anchor="t">
            <a:normAutofit/>
          </a:bodyPr>
          <a:lstStyle/>
          <a:p>
            <a:pPr marL="0" indent="0">
              <a:buNone/>
            </a:pPr>
            <a:r>
              <a:rPr lang="en-GB" sz="2000" dirty="0"/>
              <a:t>Educated candidates</a:t>
            </a:r>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Transparent Processes </a:t>
            </a:r>
          </a:p>
        </p:txBody>
      </p:sp>
      <p:sp>
        <p:nvSpPr>
          <p:cNvPr id="4" name="Title 3">
            <a:extLst>
              <a:ext uri="{FF2B5EF4-FFF2-40B4-BE49-F238E27FC236}">
                <a16:creationId xmlns:a16="http://schemas.microsoft.com/office/drawing/2014/main" id="{CBAC6BF7-A05E-FD20-DDD0-260744962195}"/>
              </a:ext>
            </a:extLst>
          </p:cNvPr>
          <p:cNvSpPr>
            <a:spLocks noGrp="1"/>
          </p:cNvSpPr>
          <p:nvPr>
            <p:ph type="title"/>
          </p:nvPr>
        </p:nvSpPr>
        <p:spPr>
          <a:xfrm>
            <a:off x="323850" y="806657"/>
            <a:ext cx="6627208" cy="612568"/>
          </a:xfrm>
        </p:spPr>
        <p:txBody>
          <a:bodyPr anchor="t">
            <a:normAutofit/>
          </a:bodyPr>
          <a:lstStyle/>
          <a:p>
            <a:r>
              <a:rPr lang="en-GB" dirty="0"/>
              <a:t>Preparation starts before the Count</a:t>
            </a:r>
          </a:p>
        </p:txBody>
      </p:sp>
    </p:spTree>
    <p:extLst>
      <p:ext uri="{BB962C8B-B14F-4D97-AF65-F5344CB8AC3E}">
        <p14:creationId xmlns:p14="http://schemas.microsoft.com/office/powerpoint/2010/main" val="4231632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D9B3EC-5A9A-E220-0628-5AF1E1BB8E2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0A975E93-1A12-48C0-48E3-35F8689BB737}"/>
              </a:ext>
            </a:extLst>
          </p:cNvPr>
          <p:cNvSpPr>
            <a:spLocks noGrp="1"/>
          </p:cNvSpPr>
          <p:nvPr>
            <p:ph type="body" sz="quarter" idx="12"/>
          </p:nvPr>
        </p:nvSpPr>
        <p:spPr>
          <a:xfrm>
            <a:off x="2192942" y="1330213"/>
            <a:ext cx="6546740" cy="3240088"/>
          </a:xfrm>
        </p:spPr>
        <p:txBody>
          <a:bodyPr wrap="square" anchor="t">
            <a:noAutofit/>
          </a:bodyPr>
          <a:lstStyle/>
          <a:p>
            <a:r>
              <a:rPr lang="en-GB" sz="2000" dirty="0"/>
              <a:t>Decision on a recount is at the </a:t>
            </a:r>
            <a:r>
              <a:rPr lang="en-GB" sz="2000" b="1" dirty="0"/>
              <a:t>sole discretion of the RO</a:t>
            </a:r>
          </a:p>
          <a:p>
            <a:pPr lvl="0"/>
            <a:r>
              <a:rPr lang="en-GB" sz="2000" dirty="0"/>
              <a:t>Agents would need to understand the decision </a:t>
            </a:r>
            <a:r>
              <a:rPr lang="en-GB" sz="2000" b="1" dirty="0"/>
              <a:t>and</a:t>
            </a:r>
            <a:r>
              <a:rPr lang="en-GB" sz="2000" dirty="0"/>
              <a:t> the reasoning behind it</a:t>
            </a:r>
          </a:p>
          <a:p>
            <a:pPr lvl="0"/>
            <a:r>
              <a:rPr lang="en-GB" sz="2000" dirty="0"/>
              <a:t>RO is likely to choose to undertake recount until s/he has a robust result in which the RO has full confidence</a:t>
            </a:r>
          </a:p>
          <a:p>
            <a:pPr lvl="1"/>
            <a:r>
              <a:rPr lang="en-GB" sz="1700" b="1" dirty="0"/>
              <a:t>Even if close </a:t>
            </a:r>
            <a:r>
              <a:rPr lang="en-GB" sz="1700" dirty="0"/>
              <a:t>you can still have full confidence….</a:t>
            </a:r>
          </a:p>
          <a:p>
            <a:pPr lvl="0"/>
            <a:r>
              <a:rPr lang="en-GB" sz="2000" dirty="0"/>
              <a:t>Any request for a recount must be reasonable  i.e. have </a:t>
            </a:r>
            <a:r>
              <a:rPr lang="en-GB" sz="2000" b="1" dirty="0"/>
              <a:t>a genuine reason underpinning the request</a:t>
            </a:r>
          </a:p>
          <a:p>
            <a:pPr lvl="1"/>
            <a:r>
              <a:rPr lang="en-GB" sz="2000" dirty="0"/>
              <a:t>“</a:t>
            </a:r>
            <a:r>
              <a:rPr lang="en-GB" sz="2000" b="1" i="1" dirty="0"/>
              <a:t>It’s close I want a recount</a:t>
            </a:r>
            <a:r>
              <a:rPr lang="en-GB" sz="2000" dirty="0"/>
              <a:t>” is not in itself sufficient grounds.</a:t>
            </a:r>
          </a:p>
          <a:p>
            <a:endParaRPr lang="en-GB" sz="2000" dirty="0"/>
          </a:p>
          <a:p>
            <a:endParaRPr lang="en-GB" sz="2000" dirty="0">
              <a:solidFill>
                <a:schemeClr val="tx1"/>
              </a:solidFill>
            </a:endParaRPr>
          </a:p>
          <a:p>
            <a:pPr marL="514350" indent="-514350">
              <a:buFont typeface="+mj-lt"/>
              <a:buAutoNum type="arabicPeriod"/>
            </a:pPr>
            <a:endParaRPr lang="en-GB" sz="2000" dirty="0">
              <a:solidFill>
                <a:schemeClr val="tx1"/>
              </a:solidFill>
            </a:endParaRPr>
          </a:p>
          <a:p>
            <a:pPr marL="342900" lvl="2" indent="-342900">
              <a:buFont typeface="+mj-lt"/>
              <a:buAutoNum type="arabicPeriod"/>
            </a:pPr>
            <a:endParaRPr lang="en-GB" sz="2000" dirty="0">
              <a:ea typeface="+mn-ea"/>
              <a:cs typeface="+mn-cs"/>
            </a:endParaRPr>
          </a:p>
          <a:p>
            <a:pPr marL="514350" indent="-514350">
              <a:buFont typeface="+mj-lt"/>
              <a:buAutoNum type="arabicPeriod"/>
            </a:pPr>
            <a:endParaRPr lang="en-GB" sz="2000" dirty="0">
              <a:solidFill>
                <a:schemeClr val="tx1"/>
              </a:solidFill>
            </a:endParaRPr>
          </a:p>
          <a:p>
            <a:pPr marL="514350" indent="-514350">
              <a:buFont typeface="+mj-lt"/>
              <a:buAutoNum type="arabicPeriod"/>
            </a:pPr>
            <a:endParaRPr lang="en-GB" sz="2000" dirty="0">
              <a:solidFill>
                <a:schemeClr val="tx1"/>
              </a:solidFill>
            </a:endParaRPr>
          </a:p>
        </p:txBody>
      </p:sp>
      <p:sp>
        <p:nvSpPr>
          <p:cNvPr id="3" name="Text Placeholder 2">
            <a:extLst>
              <a:ext uri="{FF2B5EF4-FFF2-40B4-BE49-F238E27FC236}">
                <a16:creationId xmlns:a16="http://schemas.microsoft.com/office/drawing/2014/main" id="{EC3A7905-974B-9DDB-E3FD-841532A8B0C4}"/>
              </a:ext>
            </a:extLst>
          </p:cNvPr>
          <p:cNvSpPr>
            <a:spLocks noGrp="1"/>
          </p:cNvSpPr>
          <p:nvPr>
            <p:ph type="body" sz="quarter" idx="11"/>
          </p:nvPr>
        </p:nvSpPr>
        <p:spPr>
          <a:xfrm>
            <a:off x="323850" y="1419225"/>
            <a:ext cx="1723435" cy="3240088"/>
          </a:xfrm>
        </p:spPr>
        <p:txBody>
          <a:bodyPr wrap="square" anchor="t">
            <a:normAutofit/>
          </a:bodyPr>
          <a:lstStyle/>
          <a:p>
            <a:pPr marL="0" indent="0">
              <a:buNone/>
            </a:pPr>
            <a:r>
              <a:rPr lang="en-GB" sz="2000" dirty="0"/>
              <a:t>Candidate or Agent can request a recount</a:t>
            </a:r>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RO does not have to agree</a:t>
            </a:r>
          </a:p>
        </p:txBody>
      </p:sp>
      <p:sp>
        <p:nvSpPr>
          <p:cNvPr id="4" name="Title 3">
            <a:extLst>
              <a:ext uri="{FF2B5EF4-FFF2-40B4-BE49-F238E27FC236}">
                <a16:creationId xmlns:a16="http://schemas.microsoft.com/office/drawing/2014/main" id="{1F87D745-48D2-E1E3-3EB3-ABCBA747C7D8}"/>
              </a:ext>
            </a:extLst>
          </p:cNvPr>
          <p:cNvSpPr>
            <a:spLocks noGrp="1"/>
          </p:cNvSpPr>
          <p:nvPr>
            <p:ph type="title"/>
          </p:nvPr>
        </p:nvSpPr>
        <p:spPr>
          <a:xfrm>
            <a:off x="323850" y="806657"/>
            <a:ext cx="6627208" cy="612568"/>
          </a:xfrm>
        </p:spPr>
        <p:txBody>
          <a:bodyPr anchor="t">
            <a:normAutofit/>
          </a:bodyPr>
          <a:lstStyle/>
          <a:p>
            <a:r>
              <a:rPr lang="en-GB" dirty="0"/>
              <a:t>A decision of the RO</a:t>
            </a:r>
          </a:p>
        </p:txBody>
      </p:sp>
    </p:spTree>
    <p:extLst>
      <p:ext uri="{BB962C8B-B14F-4D97-AF65-F5344CB8AC3E}">
        <p14:creationId xmlns:p14="http://schemas.microsoft.com/office/powerpoint/2010/main" val="2064766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9020F4-6E01-B4D4-51D9-10816A1D6D31}"/>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0A2BBDEE-1EB9-5944-BD4A-899048140D2C}"/>
              </a:ext>
            </a:extLst>
          </p:cNvPr>
          <p:cNvSpPr>
            <a:spLocks noGrp="1"/>
          </p:cNvSpPr>
          <p:nvPr>
            <p:ph type="body" sz="quarter" idx="12"/>
          </p:nvPr>
        </p:nvSpPr>
        <p:spPr>
          <a:xfrm>
            <a:off x="2381021" y="1723688"/>
            <a:ext cx="6318200" cy="2241409"/>
          </a:xfrm>
        </p:spPr>
        <p:txBody>
          <a:bodyPr vert="horz" wrap="square" lIns="91440" tIns="45720" rIns="91440" bIns="45720" rtlCol="0" anchor="t">
            <a:noAutofit/>
          </a:bodyPr>
          <a:lstStyle/>
          <a:p>
            <a:r>
              <a:rPr lang="en-GB" sz="2000" dirty="0"/>
              <a:t>Response to a request for a recount would depend on the circumstances</a:t>
            </a:r>
          </a:p>
          <a:p>
            <a:pPr lvl="1"/>
            <a:r>
              <a:rPr lang="en-GB" sz="2000" dirty="0"/>
              <a:t>Minor and inconsequential variances in count totals would not give justification</a:t>
            </a:r>
          </a:p>
          <a:p>
            <a:pPr lvl="1"/>
            <a:r>
              <a:rPr lang="en-GB" sz="2000" dirty="0"/>
              <a:t>If outcome is clear beyond doubt then a recount just to assess if deposit will be lost is not justified</a:t>
            </a:r>
          </a:p>
          <a:p>
            <a:pPr lvl="1"/>
            <a:endParaRPr lang="en-GB" sz="2000" dirty="0"/>
          </a:p>
          <a:p>
            <a:r>
              <a:rPr lang="en-GB" sz="2000" dirty="0"/>
              <a:t>RO can share provisional result then go on to declare even if a candidate is disputing the result</a:t>
            </a:r>
          </a:p>
          <a:p>
            <a:endParaRPr lang="en-GB" sz="2000" dirty="0"/>
          </a:p>
          <a:p>
            <a:endParaRPr lang="en-GB" sz="2000" dirty="0"/>
          </a:p>
          <a:p>
            <a:endParaRPr lang="en-GB" sz="2000" dirty="0"/>
          </a:p>
          <a:p>
            <a:pPr marL="342900" lvl="2" indent="-342900">
              <a:buFont typeface="+mj-lt"/>
              <a:buAutoNum type="arabicPeriod"/>
            </a:pPr>
            <a:endParaRPr lang="en-GB" sz="2000" dirty="0"/>
          </a:p>
          <a:p>
            <a:endParaRPr lang="en-GB" sz="2000" dirty="0"/>
          </a:p>
          <a:p>
            <a:endParaRPr lang="en-GB" sz="2000" dirty="0"/>
          </a:p>
        </p:txBody>
      </p:sp>
      <p:sp>
        <p:nvSpPr>
          <p:cNvPr id="3" name="Text Placeholder 2">
            <a:extLst>
              <a:ext uri="{FF2B5EF4-FFF2-40B4-BE49-F238E27FC236}">
                <a16:creationId xmlns:a16="http://schemas.microsoft.com/office/drawing/2014/main" id="{12079C50-6CC4-A89B-6CF6-C65ECE508DBA}"/>
              </a:ext>
            </a:extLst>
          </p:cNvPr>
          <p:cNvSpPr>
            <a:spLocks noGrp="1"/>
          </p:cNvSpPr>
          <p:nvPr>
            <p:ph type="body" sz="quarter" idx="11"/>
          </p:nvPr>
        </p:nvSpPr>
        <p:spPr>
          <a:xfrm>
            <a:off x="323850" y="1694439"/>
            <a:ext cx="1723435" cy="3240088"/>
          </a:xfrm>
        </p:spPr>
        <p:txBody>
          <a:bodyPr wrap="square" anchor="t">
            <a:normAutofit/>
          </a:bodyPr>
          <a:lstStyle/>
          <a:p>
            <a:pPr marL="0" indent="0">
              <a:buNone/>
            </a:pPr>
            <a:r>
              <a:rPr lang="en-GB" sz="2000" dirty="0"/>
              <a:t>Candidate or Agent can request a recount</a:t>
            </a:r>
          </a:p>
          <a:p>
            <a:pPr marL="0" indent="0">
              <a:buNone/>
            </a:pPr>
            <a:endParaRPr lang="en-GB" sz="2000" dirty="0"/>
          </a:p>
          <a:p>
            <a:pPr marL="0" indent="0">
              <a:buNone/>
            </a:pPr>
            <a:endParaRPr lang="en-GB" sz="2000" dirty="0"/>
          </a:p>
          <a:p>
            <a:pPr marL="0" indent="0">
              <a:buNone/>
            </a:pPr>
            <a:r>
              <a:rPr lang="en-GB" sz="2000" dirty="0"/>
              <a:t>My deposit!</a:t>
            </a:r>
          </a:p>
        </p:txBody>
      </p:sp>
      <p:sp>
        <p:nvSpPr>
          <p:cNvPr id="4" name="Title 3">
            <a:extLst>
              <a:ext uri="{FF2B5EF4-FFF2-40B4-BE49-F238E27FC236}">
                <a16:creationId xmlns:a16="http://schemas.microsoft.com/office/drawing/2014/main" id="{301C93E9-8810-2878-ACED-1472CBD605D0}"/>
              </a:ext>
            </a:extLst>
          </p:cNvPr>
          <p:cNvSpPr>
            <a:spLocks noGrp="1"/>
          </p:cNvSpPr>
          <p:nvPr>
            <p:ph type="title"/>
          </p:nvPr>
        </p:nvSpPr>
        <p:spPr>
          <a:xfrm>
            <a:off x="323850" y="806657"/>
            <a:ext cx="6627208" cy="612568"/>
          </a:xfrm>
        </p:spPr>
        <p:txBody>
          <a:bodyPr anchor="t">
            <a:normAutofit/>
          </a:bodyPr>
          <a:lstStyle/>
          <a:p>
            <a:r>
              <a:rPr lang="en-GB" dirty="0"/>
              <a:t>Request needs to be “reasonable”</a:t>
            </a:r>
          </a:p>
        </p:txBody>
      </p:sp>
    </p:spTree>
    <p:extLst>
      <p:ext uri="{BB962C8B-B14F-4D97-AF65-F5344CB8AC3E}">
        <p14:creationId xmlns:p14="http://schemas.microsoft.com/office/powerpoint/2010/main" val="2249980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37E2A-EAB4-F052-8217-C517885B7EEE}"/>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2B399F1D-5CCD-7506-13D1-29BE344C5EAC}"/>
              </a:ext>
            </a:extLst>
          </p:cNvPr>
          <p:cNvSpPr>
            <a:spLocks noGrp="1"/>
          </p:cNvSpPr>
          <p:nvPr>
            <p:ph type="body" sz="quarter" idx="12"/>
          </p:nvPr>
        </p:nvSpPr>
        <p:spPr>
          <a:xfrm>
            <a:off x="2364837" y="1419225"/>
            <a:ext cx="6318200" cy="2241409"/>
          </a:xfrm>
        </p:spPr>
        <p:txBody>
          <a:bodyPr vert="horz" wrap="square" lIns="91440" tIns="45720" rIns="91440" bIns="45720" rtlCol="0" anchor="t">
            <a:noAutofit/>
          </a:bodyPr>
          <a:lstStyle/>
          <a:p>
            <a:r>
              <a:rPr lang="en-GB" sz="2000" dirty="0"/>
              <a:t>Candidates and agents present should be informed before the recount commences and briefed on the processes you will follow</a:t>
            </a:r>
          </a:p>
          <a:p>
            <a:r>
              <a:rPr lang="en-GB" sz="2000" dirty="0"/>
              <a:t>Any recount should be carried out in full view of those present</a:t>
            </a:r>
          </a:p>
          <a:p>
            <a:r>
              <a:rPr lang="en-GB" sz="2000" dirty="0"/>
              <a:t>The RO is entitled to reconsider which ballot papers should be rejected during the recount (or any further recount) (</a:t>
            </a:r>
            <a:r>
              <a:rPr lang="en-GB" sz="2000" dirty="0" err="1"/>
              <a:t>ie</a:t>
            </a:r>
            <a:r>
              <a:rPr lang="en-GB" sz="2000" dirty="0"/>
              <a:t> doubtful papers)</a:t>
            </a:r>
          </a:p>
          <a:p>
            <a:endParaRPr lang="en-GB" sz="1800" dirty="0"/>
          </a:p>
          <a:p>
            <a:endParaRPr lang="en-GB" sz="1800" dirty="0"/>
          </a:p>
          <a:p>
            <a:pPr marL="342900" lvl="2" indent="-342900">
              <a:buFont typeface="+mj-lt"/>
              <a:buAutoNum type="arabicPeriod"/>
            </a:pPr>
            <a:endParaRPr lang="en-GB" sz="1800" dirty="0"/>
          </a:p>
          <a:p>
            <a:endParaRPr lang="en-GB" sz="1800" dirty="0"/>
          </a:p>
          <a:p>
            <a:endParaRPr lang="en-GB" sz="1800" dirty="0"/>
          </a:p>
        </p:txBody>
      </p:sp>
      <p:sp>
        <p:nvSpPr>
          <p:cNvPr id="3" name="Text Placeholder 2">
            <a:extLst>
              <a:ext uri="{FF2B5EF4-FFF2-40B4-BE49-F238E27FC236}">
                <a16:creationId xmlns:a16="http://schemas.microsoft.com/office/drawing/2014/main" id="{BDEAFE49-2655-5FC1-0411-78075858682D}"/>
              </a:ext>
            </a:extLst>
          </p:cNvPr>
          <p:cNvSpPr>
            <a:spLocks noGrp="1"/>
          </p:cNvSpPr>
          <p:nvPr>
            <p:ph type="body" sz="quarter" idx="11"/>
          </p:nvPr>
        </p:nvSpPr>
        <p:spPr>
          <a:xfrm>
            <a:off x="323850" y="1723688"/>
            <a:ext cx="1723435" cy="2508447"/>
          </a:xfrm>
        </p:spPr>
        <p:txBody>
          <a:bodyPr wrap="square" anchor="t">
            <a:normAutofit/>
          </a:bodyPr>
          <a:lstStyle/>
          <a:p>
            <a:pPr marL="0" indent="0">
              <a:buNone/>
            </a:pPr>
            <a:r>
              <a:rPr lang="en-GB" sz="2000" dirty="0"/>
              <a:t>Have processes</a:t>
            </a:r>
          </a:p>
          <a:p>
            <a:pPr marL="0" indent="0">
              <a:buNone/>
            </a:pPr>
            <a:r>
              <a:rPr lang="en-GB" sz="2000" dirty="0"/>
              <a:t>planned in </a:t>
            </a:r>
          </a:p>
          <a:p>
            <a:pPr marL="0" indent="0">
              <a:buNone/>
            </a:pPr>
            <a:r>
              <a:rPr lang="en-GB" sz="2000" dirty="0"/>
              <a:t>advance</a:t>
            </a:r>
          </a:p>
        </p:txBody>
      </p:sp>
      <p:sp>
        <p:nvSpPr>
          <p:cNvPr id="4" name="Title 3">
            <a:extLst>
              <a:ext uri="{FF2B5EF4-FFF2-40B4-BE49-F238E27FC236}">
                <a16:creationId xmlns:a16="http://schemas.microsoft.com/office/drawing/2014/main" id="{9B41BF14-7792-2314-E674-DE7B5E1071A6}"/>
              </a:ext>
            </a:extLst>
          </p:cNvPr>
          <p:cNvSpPr>
            <a:spLocks noGrp="1"/>
          </p:cNvSpPr>
          <p:nvPr>
            <p:ph type="title"/>
          </p:nvPr>
        </p:nvSpPr>
        <p:spPr>
          <a:xfrm>
            <a:off x="323850" y="806657"/>
            <a:ext cx="6627208" cy="612568"/>
          </a:xfrm>
        </p:spPr>
        <p:txBody>
          <a:bodyPr anchor="t">
            <a:normAutofit/>
          </a:bodyPr>
          <a:lstStyle/>
          <a:p>
            <a:r>
              <a:rPr lang="en-GB" dirty="0"/>
              <a:t>Agreeing to a recount</a:t>
            </a:r>
          </a:p>
        </p:txBody>
      </p:sp>
    </p:spTree>
    <p:extLst>
      <p:ext uri="{BB962C8B-B14F-4D97-AF65-F5344CB8AC3E}">
        <p14:creationId xmlns:p14="http://schemas.microsoft.com/office/powerpoint/2010/main" val="654923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521445-FF40-0D2F-5321-79E1ED657CF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570BDAA-594B-1162-2AFC-09E2DD34B732}"/>
              </a:ext>
            </a:extLst>
          </p:cNvPr>
          <p:cNvSpPr>
            <a:spLocks noGrp="1"/>
          </p:cNvSpPr>
          <p:nvPr>
            <p:ph type="body" sz="quarter" idx="12"/>
          </p:nvPr>
        </p:nvSpPr>
        <p:spPr>
          <a:xfrm>
            <a:off x="2364837" y="1419225"/>
            <a:ext cx="6318200" cy="2241409"/>
          </a:xfrm>
        </p:spPr>
        <p:txBody>
          <a:bodyPr vert="horz" wrap="square" lIns="91440" tIns="45720" rIns="91440" bIns="45720" rtlCol="0" anchor="t">
            <a:noAutofit/>
          </a:bodyPr>
          <a:lstStyle/>
          <a:p>
            <a:r>
              <a:rPr lang="en-GB" sz="2000" dirty="0"/>
              <a:t>Candidates and agents consulted on the revised provisional result as they were consulted on the provisional result at the conclusion of the original count</a:t>
            </a:r>
          </a:p>
          <a:p>
            <a:endParaRPr lang="en-GB" sz="2000" dirty="0"/>
          </a:p>
          <a:p>
            <a:r>
              <a:rPr lang="en-GB" sz="2000" dirty="0"/>
              <a:t>It is possible to have more than one recount. Again, it is for the RO to consider any request, and can refuse if the request they consider the request to be unreasonable</a:t>
            </a:r>
            <a:endParaRPr lang="en-GB" sz="1800" dirty="0"/>
          </a:p>
          <a:p>
            <a:endParaRPr lang="en-GB" sz="1800" dirty="0"/>
          </a:p>
          <a:p>
            <a:endParaRPr lang="en-GB" sz="1800" dirty="0"/>
          </a:p>
          <a:p>
            <a:pPr marL="342900" lvl="2" indent="-342900">
              <a:buFont typeface="+mj-lt"/>
              <a:buAutoNum type="arabicPeriod"/>
            </a:pPr>
            <a:endParaRPr lang="en-GB" sz="1800" dirty="0"/>
          </a:p>
          <a:p>
            <a:endParaRPr lang="en-GB" sz="1800" dirty="0"/>
          </a:p>
          <a:p>
            <a:endParaRPr lang="en-GB" sz="1800" dirty="0"/>
          </a:p>
        </p:txBody>
      </p:sp>
      <p:sp>
        <p:nvSpPr>
          <p:cNvPr id="3" name="Text Placeholder 2">
            <a:extLst>
              <a:ext uri="{FF2B5EF4-FFF2-40B4-BE49-F238E27FC236}">
                <a16:creationId xmlns:a16="http://schemas.microsoft.com/office/drawing/2014/main" id="{E01F8FAD-9BBF-21ED-77CB-DB959BA5DFDD}"/>
              </a:ext>
            </a:extLst>
          </p:cNvPr>
          <p:cNvSpPr>
            <a:spLocks noGrp="1"/>
          </p:cNvSpPr>
          <p:nvPr>
            <p:ph type="body" sz="quarter" idx="11"/>
          </p:nvPr>
        </p:nvSpPr>
        <p:spPr>
          <a:xfrm>
            <a:off x="323850" y="1723688"/>
            <a:ext cx="1723435" cy="2508447"/>
          </a:xfrm>
        </p:spPr>
        <p:txBody>
          <a:bodyPr wrap="square" anchor="t">
            <a:normAutofit lnSpcReduction="10000"/>
          </a:bodyPr>
          <a:lstStyle/>
          <a:p>
            <a:pPr marL="0" indent="0">
              <a:buNone/>
            </a:pPr>
            <a:r>
              <a:rPr lang="en-GB" sz="2000" dirty="0"/>
              <a:t>Have processes</a:t>
            </a:r>
          </a:p>
          <a:p>
            <a:pPr marL="0" indent="0">
              <a:buNone/>
            </a:pPr>
            <a:r>
              <a:rPr lang="en-GB" sz="2000" dirty="0"/>
              <a:t>planned in </a:t>
            </a:r>
          </a:p>
          <a:p>
            <a:pPr marL="0" indent="0">
              <a:buNone/>
            </a:pPr>
            <a:r>
              <a:rPr lang="en-GB" sz="2000" dirty="0"/>
              <a:t>Advance</a:t>
            </a:r>
          </a:p>
          <a:p>
            <a:pPr marL="0" indent="0">
              <a:buNone/>
            </a:pPr>
            <a:endParaRPr lang="en-GB" sz="2000" dirty="0"/>
          </a:p>
          <a:p>
            <a:pPr marL="0" indent="0">
              <a:buNone/>
            </a:pPr>
            <a:r>
              <a:rPr lang="en-GB" sz="2000" dirty="0"/>
              <a:t>Know what happens if you say  yes</a:t>
            </a:r>
          </a:p>
        </p:txBody>
      </p:sp>
      <p:sp>
        <p:nvSpPr>
          <p:cNvPr id="4" name="Title 3">
            <a:extLst>
              <a:ext uri="{FF2B5EF4-FFF2-40B4-BE49-F238E27FC236}">
                <a16:creationId xmlns:a16="http://schemas.microsoft.com/office/drawing/2014/main" id="{4904F8D4-806F-32A2-FFB1-BA96AA02F6DE}"/>
              </a:ext>
            </a:extLst>
          </p:cNvPr>
          <p:cNvSpPr>
            <a:spLocks noGrp="1"/>
          </p:cNvSpPr>
          <p:nvPr>
            <p:ph type="title"/>
          </p:nvPr>
        </p:nvSpPr>
        <p:spPr>
          <a:xfrm>
            <a:off x="323850" y="806657"/>
            <a:ext cx="6627208" cy="612568"/>
          </a:xfrm>
        </p:spPr>
        <p:txBody>
          <a:bodyPr anchor="t">
            <a:normAutofit/>
          </a:bodyPr>
          <a:lstStyle/>
          <a:p>
            <a:r>
              <a:rPr lang="en-GB" dirty="0"/>
              <a:t>Agreeing to a recount</a:t>
            </a:r>
          </a:p>
        </p:txBody>
      </p:sp>
    </p:spTree>
    <p:extLst>
      <p:ext uri="{BB962C8B-B14F-4D97-AF65-F5344CB8AC3E}">
        <p14:creationId xmlns:p14="http://schemas.microsoft.com/office/powerpoint/2010/main" val="16175651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F9F09A12DE3374D9FF1768F173F4867" ma:contentTypeVersion="4" ma:contentTypeDescription="Create a new document." ma:contentTypeScope="" ma:versionID="dbee629c0a40c2db8dc65c9e93c9c2fc">
  <xsd:schema xmlns:xsd="http://www.w3.org/2001/XMLSchema" xmlns:xs="http://www.w3.org/2001/XMLSchema" xmlns:p="http://schemas.microsoft.com/office/2006/metadata/properties" xmlns:ns2="24c0c8e7-db05-496a-9f19-ac03d408733a" targetNamespace="http://schemas.microsoft.com/office/2006/metadata/properties" ma:root="true" ma:fieldsID="b23c9574e14a1ed85c2911c6c74167cb" ns2:_="">
    <xsd:import namespace="24c0c8e7-db05-496a-9f19-ac03d408733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c0c8e7-db05-496a-9f19-ac03d408733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075D1F6-C6B4-4754-BD32-D4381E65CB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4c0c8e7-db05-496a-9f19-ac03d408733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9ED408D-49A4-4E3A-844C-5C1C073C5432}">
  <ds:schemaRefs>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24c0c8e7-db05-496a-9f19-ac03d408733a"/>
    <ds:schemaRef ds:uri="http://purl.org/dc/elements/1.1/"/>
    <ds:schemaRef ds:uri="http://www.w3.org/XML/1998/namespace"/>
    <ds:schemaRef ds:uri="http://purl.org/dc/dcmitype/"/>
  </ds:schemaRefs>
</ds:datastoreItem>
</file>

<file path=customXml/itemProps3.xml><?xml version="1.0" encoding="utf-8"?>
<ds:datastoreItem xmlns:ds="http://schemas.openxmlformats.org/officeDocument/2006/customXml" ds:itemID="{AD8C8352-F1A2-43F9-8C55-7F98F6EDE34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5040</TotalTime>
  <Words>1231</Words>
  <Application>Microsoft Office PowerPoint</Application>
  <PresentationFormat>On-screen Show (16:9)</PresentationFormat>
  <Paragraphs>196</Paragraphs>
  <Slides>16</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Aptos Display</vt:lpstr>
      <vt:lpstr>Arial</vt:lpstr>
      <vt:lpstr>Times</vt:lpstr>
      <vt:lpstr>Office Theme</vt:lpstr>
      <vt:lpstr>PowerPoint Presentation</vt:lpstr>
      <vt:lpstr>Background</vt:lpstr>
      <vt:lpstr>How are re-counts initiated?  </vt:lpstr>
      <vt:lpstr>How are re-counts initiated?  </vt:lpstr>
      <vt:lpstr>Preparation starts before the Count</vt:lpstr>
      <vt:lpstr>A decision of the RO</vt:lpstr>
      <vt:lpstr>Request needs to be “reasonable”</vt:lpstr>
      <vt:lpstr>Agreeing to a recount</vt:lpstr>
      <vt:lpstr>Agreeing to a recount</vt:lpstr>
      <vt:lpstr>Other options &amp; points to remember</vt:lpstr>
      <vt:lpstr>Prepare argument in advance</vt:lpstr>
      <vt:lpstr>Legislative References</vt:lpstr>
      <vt:lpstr>Legislative References</vt:lpstr>
      <vt:lpstr>Legislative References</vt:lpstr>
      <vt:lpstr>Questioning the Result?</vt:lpstr>
      <vt:lpstr>Questioning the Result?</vt:lpstr>
    </vt:vector>
  </TitlesOfParts>
  <Company>The Electoral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Alison Davidson</dc:creator>
  <cp:lastModifiedBy>Chris Highcock</cp:lastModifiedBy>
  <cp:revision>103</cp:revision>
  <cp:lastPrinted>2025-02-26T15:44:07Z</cp:lastPrinted>
  <dcterms:created xsi:type="dcterms:W3CDTF">2023-07-13T09:28:57Z</dcterms:created>
  <dcterms:modified xsi:type="dcterms:W3CDTF">2026-04-30T07:43:26Z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0x0101008F9F09A12DE3374D9FF1768F173F4867</vt:lpwstr>
  </property>
  <property fmtid="{D5CDD505-2E9C-101B-9397-08002B2CF9AE}" pid="3" name="_dlc_DocIdItemGuid">
    <vt:lpwstr>227d4e19-8fe1-4d25-a997-4d2d004736cd</vt:lpwstr>
  </property>
  <property fmtid="{D5CDD505-2E9C-101B-9397-08002B2CF9AE}" pid="4" name="Directorate">
    <vt:lpwstr>29;#Communications ＆ Research|52d8823b-9843-41d4-a79a-b8e86592d9a3</vt:lpwstr>
  </property>
  <property fmtid="{D5CDD505-2E9C-101B-9397-08002B2CF9AE}" pid="5" name="Team">
    <vt:lpwstr>51;#Corporate Communications|1bcedb0c-b980-4868-9d7e-0bde3ce90b8a</vt:lpwstr>
  </property>
  <property fmtid="{D5CDD505-2E9C-101B-9397-08002B2CF9AE}" pid="6" name="Audience1">
    <vt:lpwstr>2;#All staff|1a1e0e6e-8d96-4235-ac5f-9f1dcc3600b0</vt:lpwstr>
  </property>
  <property fmtid="{D5CDD505-2E9C-101B-9397-08002B2CF9AE}" pid="7" name="TaxKeyword">
    <vt:lpwstr/>
  </property>
  <property fmtid="{D5CDD505-2E9C-101B-9397-08002B2CF9AE}" pid="8" name="d7e05c9ad6914a3c91fc7c6d52d321c1">
    <vt:lpwstr/>
  </property>
  <property fmtid="{D5CDD505-2E9C-101B-9397-08002B2CF9AE}" pid="9" name="Countries">
    <vt:lpwstr>110;#Scotland|7896b347-8f24-42d4-9779-392f273074b5</vt:lpwstr>
  </property>
  <property fmtid="{D5CDD505-2E9C-101B-9397-08002B2CF9AE}" pid="10" name="ECSubject">
    <vt:lpwstr>3283;#External communication|9dd4927c-f166-4703-8029-1f5ff948e45b</vt:lpwstr>
  </property>
  <property fmtid="{D5CDD505-2E9C-101B-9397-08002B2CF9AE}" pid="11" name="Month">
    <vt:lpwstr/>
  </property>
  <property fmtid="{D5CDD505-2E9C-101B-9397-08002B2CF9AE}" pid="12" name="GPMS marking">
    <vt:lpwstr>1;#Official|77462fb2-11a1-4cd5-8628-4e6081b9477e</vt:lpwstr>
  </property>
  <property fmtid="{D5CDD505-2E9C-101B-9397-08002B2CF9AE}" pid="13" name="Calendar Year">
    <vt:lpwstr>3775;#2023|9a7bd4d1-c79c-48f7-81a9-20902f829ebb</vt:lpwstr>
  </property>
  <property fmtid="{D5CDD505-2E9C-101B-9397-08002B2CF9AE}" pid="14" name="TaxKeywordTaxHTField">
    <vt:lpwstr/>
  </property>
  <property fmtid="{D5CDD505-2E9C-101B-9397-08002B2CF9AE}" pid="15" name="Financial year">
    <vt:lpwstr/>
  </property>
</Properties>
</file>