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21" r:id="rId12"/>
    <p:sldId id="322" r:id="rId13"/>
    <p:sldId id="342" r:id="rId14"/>
    <p:sldId id="323" r:id="rId15"/>
    <p:sldId id="343" r:id="rId16"/>
    <p:sldId id="344" r:id="rId17"/>
    <p:sldId id="345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02" r:id="rId40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FFCC"/>
    <a:srgbClr val="99FF66"/>
    <a:srgbClr val="004159"/>
    <a:srgbClr val="D21034"/>
    <a:srgbClr val="95288F"/>
    <a:srgbClr val="9EA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43" autoAdjust="0"/>
  </p:normalViewPr>
  <p:slideViewPr>
    <p:cSldViewPr>
      <p:cViewPr varScale="1">
        <p:scale>
          <a:sx n="71" d="100"/>
          <a:sy n="71" d="100"/>
        </p:scale>
        <p:origin x="9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594F6-0A15-83A3-2F56-9F4B9603A6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r>
              <a:rPr lang="en-GB"/>
              <a:t>OFFICIAL
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42AE4-799D-293F-47EE-ADB3C59F8F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D9F242-5604-4611-BEDE-AB55515B04C5}" type="datetimeFigureOut">
              <a:rPr lang="en-GB"/>
              <a:pPr>
                <a:defRPr/>
              </a:pPr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DE85C-52FB-8591-9701-08D095E97E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r>
              <a:rPr lang="en-GB"/>
              <a:t>
OFFICIAL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26F71-A07A-125F-9694-2D8BA30BF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4888D7-EDDF-4085-BCE0-53F92DE515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3D163E9-E4BE-2A48-1868-BD57187620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GB" altLang="en-US"/>
              <a:t>OFFICIAL
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BC15ECD-D7FA-10CA-96DD-FDB3D679290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F41F97-92A3-4FA6-A612-CEF8B491AB9E}" type="datetimeFigureOut">
              <a:rPr lang="en-GB" altLang="en-US"/>
              <a:pPr>
                <a:defRPr/>
              </a:pPr>
              <a:t>08/04/2026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92958C2-CE18-BF7C-3922-15B1C7F688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F92FE7AE-ABD9-0889-2B3D-CECCAFB679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449A88CD-3012-DA20-3146-F38764005A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GB" altLang="en-US"/>
              <a:t>
OFFICIAL</a:t>
            </a: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226B116C-5701-03D0-51C6-29E4944FD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9DAEC9-866E-42EE-8885-28EC19BAB5D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8A7C3F7-E223-6FF3-5E94-4302BE1B37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7A24EDF7-F48E-964B-8FEC-758CA1B68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6148" name="Header Placeholder 3">
            <a:extLst>
              <a:ext uri="{FF2B5EF4-FFF2-40B4-BE49-F238E27FC236}">
                <a16:creationId xmlns:a16="http://schemas.microsoft.com/office/drawing/2014/main" id="{8ACB1C4C-B8C6-C17B-DB1E-A6269C16A3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6149" name="Footer Placeholder 4">
            <a:extLst>
              <a:ext uri="{FF2B5EF4-FFF2-40B4-BE49-F238E27FC236}">
                <a16:creationId xmlns:a16="http://schemas.microsoft.com/office/drawing/2014/main" id="{EAAD2454-F857-41D8-B493-980F7F79E7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6150" name="Slide Number Placeholder 5">
            <a:extLst>
              <a:ext uri="{FF2B5EF4-FFF2-40B4-BE49-F238E27FC236}">
                <a16:creationId xmlns:a16="http://schemas.microsoft.com/office/drawing/2014/main" id="{681A6CA7-CCB0-4754-4B6C-AFF4712F7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FF456E-6ABC-43E5-9748-B243DBB3628B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10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84813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0E1A15B-6275-6AB1-237A-A9616F0BE3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C60A2E5-F9C0-BEEC-60DE-6C5299759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0244" name="Header Placeholder 3">
            <a:extLst>
              <a:ext uri="{FF2B5EF4-FFF2-40B4-BE49-F238E27FC236}">
                <a16:creationId xmlns:a16="http://schemas.microsoft.com/office/drawing/2014/main" id="{AFFB23B4-42F4-3E5F-7DBD-6878262959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10245" name="Footer Placeholder 4">
            <a:extLst>
              <a:ext uri="{FF2B5EF4-FFF2-40B4-BE49-F238E27FC236}">
                <a16:creationId xmlns:a16="http://schemas.microsoft.com/office/drawing/2014/main" id="{6DC3881C-347D-674B-286A-B33152735D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10246" name="Slide Number Placeholder 5">
            <a:extLst>
              <a:ext uri="{FF2B5EF4-FFF2-40B4-BE49-F238E27FC236}">
                <a16:creationId xmlns:a16="http://schemas.microsoft.com/office/drawing/2014/main" id="{575331C4-11E9-D03A-94B9-2624B8F76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0AA6F6-2F33-471E-AA61-32C4AB93A409}" type="slidenum">
              <a:rPr lang="en-GB" altLang="en-US" sz="1200"/>
              <a:pPr/>
              <a:t>11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8F736AC-3AF9-1ADD-03E4-52FC8FF5CB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499A984D-3C96-8C08-3D8A-53C0C5A88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2292" name="Header Placeholder 3">
            <a:extLst>
              <a:ext uri="{FF2B5EF4-FFF2-40B4-BE49-F238E27FC236}">
                <a16:creationId xmlns:a16="http://schemas.microsoft.com/office/drawing/2014/main" id="{1D89B344-BF8F-C6E0-335C-CDAED4313E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12293" name="Footer Placeholder 4">
            <a:extLst>
              <a:ext uri="{FF2B5EF4-FFF2-40B4-BE49-F238E27FC236}">
                <a16:creationId xmlns:a16="http://schemas.microsoft.com/office/drawing/2014/main" id="{C6397B2E-31B6-1B50-B7C5-9769AA7CC5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12294" name="Slide Number Placeholder 5">
            <a:extLst>
              <a:ext uri="{FF2B5EF4-FFF2-40B4-BE49-F238E27FC236}">
                <a16:creationId xmlns:a16="http://schemas.microsoft.com/office/drawing/2014/main" id="{E5758719-2B0B-5CAA-4C09-653D2F8F0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327285-0A85-4F86-AE12-7815F9ABBB60}" type="slidenum">
              <a:rPr lang="en-GB" altLang="en-US" sz="1200"/>
              <a:pPr/>
              <a:t>12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14C1898-51D9-4AEC-BB76-1A4F9B9BC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934FBC7C-3C7B-4A95-7244-3279F5716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4340" name="Header Placeholder 3">
            <a:extLst>
              <a:ext uri="{FF2B5EF4-FFF2-40B4-BE49-F238E27FC236}">
                <a16:creationId xmlns:a16="http://schemas.microsoft.com/office/drawing/2014/main" id="{5086E539-6128-2430-1E2D-EB358E9D89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14341" name="Footer Placeholder 4">
            <a:extLst>
              <a:ext uri="{FF2B5EF4-FFF2-40B4-BE49-F238E27FC236}">
                <a16:creationId xmlns:a16="http://schemas.microsoft.com/office/drawing/2014/main" id="{835DBAE3-881F-39C4-56E5-2FB8D746F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14342" name="Slide Number Placeholder 5">
            <a:extLst>
              <a:ext uri="{FF2B5EF4-FFF2-40B4-BE49-F238E27FC236}">
                <a16:creationId xmlns:a16="http://schemas.microsoft.com/office/drawing/2014/main" id="{BA51610D-3F88-D247-AC7F-5EF3E672F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BFF436-3BAE-4EE2-9A0A-877E56C94A41}" type="slidenum">
              <a:rPr lang="en-GB" altLang="en-US" sz="1200"/>
              <a:pPr/>
              <a:t>13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FE41A93-96E6-EE8D-2C89-A10CFCF2E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5852F89-35B1-4DF2-4397-C347A3833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6388" name="Header Placeholder 3">
            <a:extLst>
              <a:ext uri="{FF2B5EF4-FFF2-40B4-BE49-F238E27FC236}">
                <a16:creationId xmlns:a16="http://schemas.microsoft.com/office/drawing/2014/main" id="{F016E93B-E922-F881-661A-CB65D60637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id="{069AD760-CC74-CF8C-DA5A-B0854AF0CE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16390" name="Slide Number Placeholder 5">
            <a:extLst>
              <a:ext uri="{FF2B5EF4-FFF2-40B4-BE49-F238E27FC236}">
                <a16:creationId xmlns:a16="http://schemas.microsoft.com/office/drawing/2014/main" id="{22215534-60F2-899F-8B00-FFBAFED48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27FEE0-52E7-41C1-9EB7-02ED13C5C312}" type="slidenum">
              <a:rPr lang="en-GB" altLang="en-US" sz="1200"/>
              <a:pPr/>
              <a:t>14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01DB19BF-C08E-9E5F-D0AF-99901CE842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EDC608D9-E45A-14E6-391F-60EEF0A61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8436" name="Header Placeholder 3">
            <a:extLst>
              <a:ext uri="{FF2B5EF4-FFF2-40B4-BE49-F238E27FC236}">
                <a16:creationId xmlns:a16="http://schemas.microsoft.com/office/drawing/2014/main" id="{AD9AF328-725D-8607-1067-B9ADB302C6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18437" name="Footer Placeholder 4">
            <a:extLst>
              <a:ext uri="{FF2B5EF4-FFF2-40B4-BE49-F238E27FC236}">
                <a16:creationId xmlns:a16="http://schemas.microsoft.com/office/drawing/2014/main" id="{892CBE17-A147-7F17-A9C8-981E62774E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18438" name="Slide Number Placeholder 5">
            <a:extLst>
              <a:ext uri="{FF2B5EF4-FFF2-40B4-BE49-F238E27FC236}">
                <a16:creationId xmlns:a16="http://schemas.microsoft.com/office/drawing/2014/main" id="{F9FBB3F1-058B-4EFD-B47F-41FED3B23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C1C9E9-5575-494A-B290-74921C9A38D6}" type="slidenum">
              <a:rPr lang="en-GB" altLang="en-US" sz="1200"/>
              <a:pPr/>
              <a:t>15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FEC5E37-27DF-0525-9D1A-B1F4987E8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871336BD-231A-9C11-172A-DF1B1000D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0484" name="Header Placeholder 3">
            <a:extLst>
              <a:ext uri="{FF2B5EF4-FFF2-40B4-BE49-F238E27FC236}">
                <a16:creationId xmlns:a16="http://schemas.microsoft.com/office/drawing/2014/main" id="{C607AADF-F351-5EE6-B4D9-1C67626E21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20485" name="Footer Placeholder 4">
            <a:extLst>
              <a:ext uri="{FF2B5EF4-FFF2-40B4-BE49-F238E27FC236}">
                <a16:creationId xmlns:a16="http://schemas.microsoft.com/office/drawing/2014/main" id="{80DAB989-4D20-0181-6263-91697B8CD6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FFEB6889-46AC-2BEB-0055-36FBF1471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425BAD-16D5-45D0-91AC-F86DD4E09EF6}" type="slidenum">
              <a:rPr lang="en-GB" altLang="en-US" sz="1200"/>
              <a:pPr/>
              <a:t>16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B03C35A-ADA9-C912-03F1-A126AA74E2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6BD0646-9752-AE83-1921-3675700AE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2532" name="Header Placeholder 3">
            <a:extLst>
              <a:ext uri="{FF2B5EF4-FFF2-40B4-BE49-F238E27FC236}">
                <a16:creationId xmlns:a16="http://schemas.microsoft.com/office/drawing/2014/main" id="{15D2270B-B8ED-98F9-DCF8-5897F0DBD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22533" name="Footer Placeholder 4">
            <a:extLst>
              <a:ext uri="{FF2B5EF4-FFF2-40B4-BE49-F238E27FC236}">
                <a16:creationId xmlns:a16="http://schemas.microsoft.com/office/drawing/2014/main" id="{983080B8-8AF9-1B53-C6C5-8C1C522A6B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E7CA67AB-5C3E-D41F-4ECC-81104B834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6AAA8D-08F6-4417-AC12-E805839B60D8}" type="slidenum">
              <a:rPr lang="en-GB" altLang="en-US" sz="1200"/>
              <a:pPr/>
              <a:t>17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81E3EB85-1388-915E-5268-867A8823FD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4960214-AD5C-3275-99F0-572A26229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4580" name="Header Placeholder 3">
            <a:extLst>
              <a:ext uri="{FF2B5EF4-FFF2-40B4-BE49-F238E27FC236}">
                <a16:creationId xmlns:a16="http://schemas.microsoft.com/office/drawing/2014/main" id="{67B4F280-7EF7-0041-DCD1-F25AAF5BC0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24581" name="Footer Placeholder 4">
            <a:extLst>
              <a:ext uri="{FF2B5EF4-FFF2-40B4-BE49-F238E27FC236}">
                <a16:creationId xmlns:a16="http://schemas.microsoft.com/office/drawing/2014/main" id="{1BB043C7-5FBD-F261-F2A3-E41E857962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24582" name="Slide Number Placeholder 5">
            <a:extLst>
              <a:ext uri="{FF2B5EF4-FFF2-40B4-BE49-F238E27FC236}">
                <a16:creationId xmlns:a16="http://schemas.microsoft.com/office/drawing/2014/main" id="{75092FE7-4F8D-FF03-5214-FD5E7C6AD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E85561-A040-459F-9D1F-52D4F345CBB8}" type="slidenum">
              <a:rPr lang="en-GB" altLang="en-US" sz="1200"/>
              <a:pPr/>
              <a:t>18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AB45EDD-ED3D-9DAB-0125-EAA6696174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0C31DC8-B7E5-A91C-A9AB-503EB880F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6628" name="Header Placeholder 3">
            <a:extLst>
              <a:ext uri="{FF2B5EF4-FFF2-40B4-BE49-F238E27FC236}">
                <a16:creationId xmlns:a16="http://schemas.microsoft.com/office/drawing/2014/main" id="{1B992F8D-3317-6D5B-8729-6404702339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26629" name="Footer Placeholder 4">
            <a:extLst>
              <a:ext uri="{FF2B5EF4-FFF2-40B4-BE49-F238E27FC236}">
                <a16:creationId xmlns:a16="http://schemas.microsoft.com/office/drawing/2014/main" id="{2F0D06BE-2FFE-7E05-59EE-6C11D51874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26630" name="Slide Number Placeholder 5">
            <a:extLst>
              <a:ext uri="{FF2B5EF4-FFF2-40B4-BE49-F238E27FC236}">
                <a16:creationId xmlns:a16="http://schemas.microsoft.com/office/drawing/2014/main" id="{A2A05A31-4D94-6196-4E1A-C9E98A72D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69A9BC-863A-4A74-8118-028F85C607AF}" type="slidenum">
              <a:rPr lang="en-GB" altLang="en-US" sz="1200"/>
              <a:pPr/>
              <a:t>19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6BA38D99-883A-7E0A-BD86-C58D23232C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DA2B1BC-AB0D-9C48-C698-327EE00CD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8676" name="Header Placeholder 3">
            <a:extLst>
              <a:ext uri="{FF2B5EF4-FFF2-40B4-BE49-F238E27FC236}">
                <a16:creationId xmlns:a16="http://schemas.microsoft.com/office/drawing/2014/main" id="{3208A94F-23D8-C9E0-47BE-D0B2B0F74D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28677" name="Footer Placeholder 4">
            <a:extLst>
              <a:ext uri="{FF2B5EF4-FFF2-40B4-BE49-F238E27FC236}">
                <a16:creationId xmlns:a16="http://schemas.microsoft.com/office/drawing/2014/main" id="{B922055F-E5E1-06CF-3CC2-2157FC7564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28678" name="Slide Number Placeholder 5">
            <a:extLst>
              <a:ext uri="{FF2B5EF4-FFF2-40B4-BE49-F238E27FC236}">
                <a16:creationId xmlns:a16="http://schemas.microsoft.com/office/drawing/2014/main" id="{97EA8683-FE19-99DF-F234-776781D94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0CE4A4-3EFE-477D-A8A0-F25721F22513}" type="slidenum">
              <a:rPr lang="en-GB" altLang="en-US" sz="1200"/>
              <a:pPr/>
              <a:t>20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C80B5C7-B2CD-A8A9-0E92-039679B41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748B31D-73DE-AD19-7ABB-FC2176EE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0724" name="Header Placeholder 3">
            <a:extLst>
              <a:ext uri="{FF2B5EF4-FFF2-40B4-BE49-F238E27FC236}">
                <a16:creationId xmlns:a16="http://schemas.microsoft.com/office/drawing/2014/main" id="{F832F7DA-353C-B4E5-C6C9-F2A2E110DE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30725" name="Footer Placeholder 4">
            <a:extLst>
              <a:ext uri="{FF2B5EF4-FFF2-40B4-BE49-F238E27FC236}">
                <a16:creationId xmlns:a16="http://schemas.microsoft.com/office/drawing/2014/main" id="{440CEF12-6B9D-4D18-4467-4B1E854DBE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30726" name="Slide Number Placeholder 5">
            <a:extLst>
              <a:ext uri="{FF2B5EF4-FFF2-40B4-BE49-F238E27FC236}">
                <a16:creationId xmlns:a16="http://schemas.microsoft.com/office/drawing/2014/main" id="{A60D9D71-532D-F62E-DC8E-58538C8BC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3E0C90-138D-4208-B465-C3E6C48E1EE2}" type="slidenum">
              <a:rPr lang="en-GB" altLang="en-US" sz="1200"/>
              <a:pPr/>
              <a:t>21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77A758D-3081-BA08-F6D2-E956DD0084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97D0DED8-9BD1-FC90-874C-8CF363C21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2772" name="Header Placeholder 3">
            <a:extLst>
              <a:ext uri="{FF2B5EF4-FFF2-40B4-BE49-F238E27FC236}">
                <a16:creationId xmlns:a16="http://schemas.microsoft.com/office/drawing/2014/main" id="{15A8FAED-E37C-23B5-B665-8001B91430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32773" name="Footer Placeholder 4">
            <a:extLst>
              <a:ext uri="{FF2B5EF4-FFF2-40B4-BE49-F238E27FC236}">
                <a16:creationId xmlns:a16="http://schemas.microsoft.com/office/drawing/2014/main" id="{8319EB0C-3F71-DFB5-B888-4FCDE043FF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32774" name="Slide Number Placeholder 5">
            <a:extLst>
              <a:ext uri="{FF2B5EF4-FFF2-40B4-BE49-F238E27FC236}">
                <a16:creationId xmlns:a16="http://schemas.microsoft.com/office/drawing/2014/main" id="{0ECB8309-F7BD-C11E-DD0B-2C9385CBA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30795A-1E51-4183-9E4F-8AF11B6E3A17}" type="slidenum">
              <a:rPr lang="en-GB" altLang="en-US" sz="1200"/>
              <a:pPr/>
              <a:t>22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0878230-B9B5-35DE-922B-037DC1042A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9EBA0381-C41A-6B64-B62D-7D000ED8E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4820" name="Header Placeholder 3">
            <a:extLst>
              <a:ext uri="{FF2B5EF4-FFF2-40B4-BE49-F238E27FC236}">
                <a16:creationId xmlns:a16="http://schemas.microsoft.com/office/drawing/2014/main" id="{51A63BBD-208B-ACEA-9843-C7061F68F5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34821" name="Footer Placeholder 4">
            <a:extLst>
              <a:ext uri="{FF2B5EF4-FFF2-40B4-BE49-F238E27FC236}">
                <a16:creationId xmlns:a16="http://schemas.microsoft.com/office/drawing/2014/main" id="{12B89194-AF58-345C-C4BB-093878E273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34822" name="Slide Number Placeholder 5">
            <a:extLst>
              <a:ext uri="{FF2B5EF4-FFF2-40B4-BE49-F238E27FC236}">
                <a16:creationId xmlns:a16="http://schemas.microsoft.com/office/drawing/2014/main" id="{0B869299-17FF-C449-C093-D9F0AC253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ABB47D-CF69-4FB3-A8B5-A27DC1ECDAF0}" type="slidenum">
              <a:rPr lang="en-GB" altLang="en-US" sz="1200"/>
              <a:pPr/>
              <a:t>23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EF68066-BBBA-E6A1-C750-F6BBB663AB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96756E4C-5882-767E-4AEF-DD3F4D8F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6868" name="Header Placeholder 3">
            <a:extLst>
              <a:ext uri="{FF2B5EF4-FFF2-40B4-BE49-F238E27FC236}">
                <a16:creationId xmlns:a16="http://schemas.microsoft.com/office/drawing/2014/main" id="{BF3CA882-A1EC-75F2-1D8B-552AAFEA69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36869" name="Footer Placeholder 4">
            <a:extLst>
              <a:ext uri="{FF2B5EF4-FFF2-40B4-BE49-F238E27FC236}">
                <a16:creationId xmlns:a16="http://schemas.microsoft.com/office/drawing/2014/main" id="{63ACF40A-B21C-F027-E7AA-CE7F160BE4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36870" name="Slide Number Placeholder 5">
            <a:extLst>
              <a:ext uri="{FF2B5EF4-FFF2-40B4-BE49-F238E27FC236}">
                <a16:creationId xmlns:a16="http://schemas.microsoft.com/office/drawing/2014/main" id="{C18EDBF9-FDCA-3B86-999B-E7009C9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A1EC0E-73FB-4800-A2DA-27B59F83C20E}" type="slidenum">
              <a:rPr lang="en-GB" altLang="en-US" sz="1200"/>
              <a:pPr/>
              <a:t>24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92475C1-17A9-7AFE-4F9C-18E2126E21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AA375743-E358-E0B8-471E-BE6ACDF89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8916" name="Header Placeholder 3">
            <a:extLst>
              <a:ext uri="{FF2B5EF4-FFF2-40B4-BE49-F238E27FC236}">
                <a16:creationId xmlns:a16="http://schemas.microsoft.com/office/drawing/2014/main" id="{9CD72903-C366-D774-0E4B-FB28CF8790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38917" name="Footer Placeholder 4">
            <a:extLst>
              <a:ext uri="{FF2B5EF4-FFF2-40B4-BE49-F238E27FC236}">
                <a16:creationId xmlns:a16="http://schemas.microsoft.com/office/drawing/2014/main" id="{8E48A3B8-7865-6932-5D76-250D7E0BA9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38918" name="Slide Number Placeholder 5">
            <a:extLst>
              <a:ext uri="{FF2B5EF4-FFF2-40B4-BE49-F238E27FC236}">
                <a16:creationId xmlns:a16="http://schemas.microsoft.com/office/drawing/2014/main" id="{FFEEB234-C8F3-3819-7009-7632179BF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E056D4-5812-4BE8-8983-4AD3E8750760}" type="slidenum">
              <a:rPr lang="en-GB" altLang="en-US" sz="1200"/>
              <a:pPr/>
              <a:t>25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FDC2E5A-C9BD-D9A8-DD11-C7F348251C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AA3EB32-BC4A-6763-FFA5-0128DDBFC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0964" name="Header Placeholder 3">
            <a:extLst>
              <a:ext uri="{FF2B5EF4-FFF2-40B4-BE49-F238E27FC236}">
                <a16:creationId xmlns:a16="http://schemas.microsoft.com/office/drawing/2014/main" id="{4538E7AF-9A97-71BE-0C2C-70B81F491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40965" name="Footer Placeholder 4">
            <a:extLst>
              <a:ext uri="{FF2B5EF4-FFF2-40B4-BE49-F238E27FC236}">
                <a16:creationId xmlns:a16="http://schemas.microsoft.com/office/drawing/2014/main" id="{8BB27F47-4284-EE13-4F86-2E278BD081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40966" name="Slide Number Placeholder 5">
            <a:extLst>
              <a:ext uri="{FF2B5EF4-FFF2-40B4-BE49-F238E27FC236}">
                <a16:creationId xmlns:a16="http://schemas.microsoft.com/office/drawing/2014/main" id="{893196C2-52FA-18D8-5712-ED6C4030C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B6B1EF-FA89-465C-8B14-95290A63F5D9}" type="slidenum">
              <a:rPr lang="en-GB" altLang="en-US" sz="1200"/>
              <a:pPr/>
              <a:t>26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F1FCD49C-78C9-0687-6FFB-64A6FEE518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031960A6-1075-D9DD-DA60-93C8430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3012" name="Header Placeholder 3">
            <a:extLst>
              <a:ext uri="{FF2B5EF4-FFF2-40B4-BE49-F238E27FC236}">
                <a16:creationId xmlns:a16="http://schemas.microsoft.com/office/drawing/2014/main" id="{9541658E-6D5B-5FC1-A14A-8908C6F41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43013" name="Footer Placeholder 4">
            <a:extLst>
              <a:ext uri="{FF2B5EF4-FFF2-40B4-BE49-F238E27FC236}">
                <a16:creationId xmlns:a16="http://schemas.microsoft.com/office/drawing/2014/main" id="{0729AC09-55B4-F2F0-9B5F-57E172188F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43014" name="Slide Number Placeholder 5">
            <a:extLst>
              <a:ext uri="{FF2B5EF4-FFF2-40B4-BE49-F238E27FC236}">
                <a16:creationId xmlns:a16="http://schemas.microsoft.com/office/drawing/2014/main" id="{CBA06E01-4E6A-E0DD-5632-E55EF3236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0D1BC5-29DD-42D8-9708-607DDB528F83}" type="slidenum">
              <a:rPr lang="en-GB" altLang="en-US" sz="1200"/>
              <a:pPr/>
              <a:t>27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89F29235-04DF-C0D0-7311-D2F144FEEE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F6F1C33-E534-012E-3E3F-69F9F4766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5060" name="Header Placeholder 3">
            <a:extLst>
              <a:ext uri="{FF2B5EF4-FFF2-40B4-BE49-F238E27FC236}">
                <a16:creationId xmlns:a16="http://schemas.microsoft.com/office/drawing/2014/main" id="{705258D7-CEAC-7524-D363-61A5C5389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45061" name="Footer Placeholder 4">
            <a:extLst>
              <a:ext uri="{FF2B5EF4-FFF2-40B4-BE49-F238E27FC236}">
                <a16:creationId xmlns:a16="http://schemas.microsoft.com/office/drawing/2014/main" id="{C03F2CEA-FCFB-EBA3-7A59-89162D1420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45062" name="Slide Number Placeholder 5">
            <a:extLst>
              <a:ext uri="{FF2B5EF4-FFF2-40B4-BE49-F238E27FC236}">
                <a16:creationId xmlns:a16="http://schemas.microsoft.com/office/drawing/2014/main" id="{8EA52D77-A71E-5BA7-2C0E-448EE48EE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75669A-0C76-430E-A436-A24A99E1DFA8}" type="slidenum">
              <a:rPr lang="en-GB" altLang="en-US" sz="1200"/>
              <a:pPr/>
              <a:t>28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66C694E3-DDBD-D3C4-EE93-91FDE4307D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ABF77E6D-A6B8-1494-A605-D7D50E36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7108" name="Header Placeholder 3">
            <a:extLst>
              <a:ext uri="{FF2B5EF4-FFF2-40B4-BE49-F238E27FC236}">
                <a16:creationId xmlns:a16="http://schemas.microsoft.com/office/drawing/2014/main" id="{7F24DEA2-49CD-367D-45E9-970D98D57B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47109" name="Footer Placeholder 4">
            <a:extLst>
              <a:ext uri="{FF2B5EF4-FFF2-40B4-BE49-F238E27FC236}">
                <a16:creationId xmlns:a16="http://schemas.microsoft.com/office/drawing/2014/main" id="{1596A241-E5A2-46EE-69BD-570E68678A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47110" name="Slide Number Placeholder 5">
            <a:extLst>
              <a:ext uri="{FF2B5EF4-FFF2-40B4-BE49-F238E27FC236}">
                <a16:creationId xmlns:a16="http://schemas.microsoft.com/office/drawing/2014/main" id="{424DBBC9-F778-2BC5-C2F2-912DB82D0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895589-C1AF-49F6-804D-99AC60AC6A7F}" type="slidenum">
              <a:rPr lang="en-GB" altLang="en-US" sz="1200"/>
              <a:pPr/>
              <a:t>29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3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267059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77AAC5D3-0B0E-017D-0109-5310690377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ADF7514C-0D77-64BC-41D2-DB4F02095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9156" name="Header Placeholder 3">
            <a:extLst>
              <a:ext uri="{FF2B5EF4-FFF2-40B4-BE49-F238E27FC236}">
                <a16:creationId xmlns:a16="http://schemas.microsoft.com/office/drawing/2014/main" id="{3C31FF09-1365-BDCD-4B0B-4E0BBAF9FC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49157" name="Footer Placeholder 4">
            <a:extLst>
              <a:ext uri="{FF2B5EF4-FFF2-40B4-BE49-F238E27FC236}">
                <a16:creationId xmlns:a16="http://schemas.microsoft.com/office/drawing/2014/main" id="{D92C596D-67E9-F00C-B516-94EC7B26A4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49158" name="Slide Number Placeholder 5">
            <a:extLst>
              <a:ext uri="{FF2B5EF4-FFF2-40B4-BE49-F238E27FC236}">
                <a16:creationId xmlns:a16="http://schemas.microsoft.com/office/drawing/2014/main" id="{1272B9D9-AFB9-958E-AA84-8CB65AA66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469EEF-3C62-4035-BC3A-312833F0C5D3}" type="slidenum">
              <a:rPr lang="en-GB" altLang="en-US" sz="1200"/>
              <a:pPr/>
              <a:t>30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1928588E-D2A9-7DA8-70E0-F856ACAFA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88D90283-D708-C314-480B-100D1638C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51204" name="Header Placeholder 3">
            <a:extLst>
              <a:ext uri="{FF2B5EF4-FFF2-40B4-BE49-F238E27FC236}">
                <a16:creationId xmlns:a16="http://schemas.microsoft.com/office/drawing/2014/main" id="{68A0A5E6-E65D-05B2-8169-CBA7145D4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51205" name="Footer Placeholder 4">
            <a:extLst>
              <a:ext uri="{FF2B5EF4-FFF2-40B4-BE49-F238E27FC236}">
                <a16:creationId xmlns:a16="http://schemas.microsoft.com/office/drawing/2014/main" id="{3FDCDE5E-6A40-3B7A-242F-68EC5F1C41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51206" name="Slide Number Placeholder 5">
            <a:extLst>
              <a:ext uri="{FF2B5EF4-FFF2-40B4-BE49-F238E27FC236}">
                <a16:creationId xmlns:a16="http://schemas.microsoft.com/office/drawing/2014/main" id="{1B5567CC-79D9-672E-C85E-B8070D8D6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AEB2FA-911A-459E-B09B-72BAE78FB154}" type="slidenum">
              <a:rPr lang="en-GB" altLang="en-US" sz="1200"/>
              <a:pPr/>
              <a:t>31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9101C79-A7FF-7EDA-C2B1-A2773A08D8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0B3614D2-03F2-8B57-5137-A3A1DB41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53252" name="Header Placeholder 3">
            <a:extLst>
              <a:ext uri="{FF2B5EF4-FFF2-40B4-BE49-F238E27FC236}">
                <a16:creationId xmlns:a16="http://schemas.microsoft.com/office/drawing/2014/main" id="{21B5EAB7-20A5-81FD-087E-A48B2FB38D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53253" name="Footer Placeholder 4">
            <a:extLst>
              <a:ext uri="{FF2B5EF4-FFF2-40B4-BE49-F238E27FC236}">
                <a16:creationId xmlns:a16="http://schemas.microsoft.com/office/drawing/2014/main" id="{0E018F90-54EC-7976-CC01-A82F630013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53254" name="Slide Number Placeholder 5">
            <a:extLst>
              <a:ext uri="{FF2B5EF4-FFF2-40B4-BE49-F238E27FC236}">
                <a16:creationId xmlns:a16="http://schemas.microsoft.com/office/drawing/2014/main" id="{F32DBC5F-DEAC-C01C-EF65-409B9CB1A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5AEAD0-CC4F-47C3-B382-FF5860FB0F48}" type="slidenum">
              <a:rPr lang="en-GB" altLang="en-US" sz="1200"/>
              <a:pPr/>
              <a:t>32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6B9ADB0F-D09F-EDAA-E0C9-B6471E49C9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CA43B396-CA2F-B03E-8988-5C779BE88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55300" name="Header Placeholder 3">
            <a:extLst>
              <a:ext uri="{FF2B5EF4-FFF2-40B4-BE49-F238E27FC236}">
                <a16:creationId xmlns:a16="http://schemas.microsoft.com/office/drawing/2014/main" id="{3A6E0C64-746B-A79A-6BE5-F9EAE7464E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55301" name="Footer Placeholder 4">
            <a:extLst>
              <a:ext uri="{FF2B5EF4-FFF2-40B4-BE49-F238E27FC236}">
                <a16:creationId xmlns:a16="http://schemas.microsoft.com/office/drawing/2014/main" id="{65302518-86AB-87B5-DE74-C3D8E28CC5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55302" name="Slide Number Placeholder 5">
            <a:extLst>
              <a:ext uri="{FF2B5EF4-FFF2-40B4-BE49-F238E27FC236}">
                <a16:creationId xmlns:a16="http://schemas.microsoft.com/office/drawing/2014/main" id="{B4CE5B49-44C3-70F9-6908-02C891FB8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DE1851-D639-497F-876F-2C72ABB8D6D2}" type="slidenum">
              <a:rPr lang="en-GB" altLang="en-US" sz="1200"/>
              <a:pPr/>
              <a:t>33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5C3E92CA-93CD-1C48-9657-1DB8FFA4CD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D73A43C6-C324-4A31-A059-C8AD8F1B9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57348" name="Header Placeholder 3">
            <a:extLst>
              <a:ext uri="{FF2B5EF4-FFF2-40B4-BE49-F238E27FC236}">
                <a16:creationId xmlns:a16="http://schemas.microsoft.com/office/drawing/2014/main" id="{912376AF-5D2A-A4DD-4944-773F7E3FA7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57349" name="Footer Placeholder 4">
            <a:extLst>
              <a:ext uri="{FF2B5EF4-FFF2-40B4-BE49-F238E27FC236}">
                <a16:creationId xmlns:a16="http://schemas.microsoft.com/office/drawing/2014/main" id="{891E5136-D50B-6C89-9394-EE5CA8B0A2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id="{B92EA35C-D615-D31B-8C80-585E216CC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A9A70E-FE72-4AC3-A352-C8D2E727DB40}" type="slidenum">
              <a:rPr lang="en-GB" altLang="en-US" sz="1200"/>
              <a:pPr/>
              <a:t>34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19061CFF-2265-2C1E-7F36-ECA7261F4D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848BEFC4-44C1-3854-245C-9C253495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59396" name="Header Placeholder 3">
            <a:extLst>
              <a:ext uri="{FF2B5EF4-FFF2-40B4-BE49-F238E27FC236}">
                <a16:creationId xmlns:a16="http://schemas.microsoft.com/office/drawing/2014/main" id="{F586ED5C-7F6D-53B5-3670-F501F52B78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F33EA973-B18E-5025-EE0A-5AD416B04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BD844B00-1D07-9B29-81D8-559F5FFA9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820F31-E8E0-4562-BDE1-D28177956FC5}" type="slidenum">
              <a:rPr lang="en-GB" altLang="en-US" sz="1200"/>
              <a:pPr/>
              <a:t>35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08E69CCC-07C0-C19A-E544-2F08063040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97F0A340-2481-5310-C923-781657596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61444" name="Header Placeholder 3">
            <a:extLst>
              <a:ext uri="{FF2B5EF4-FFF2-40B4-BE49-F238E27FC236}">
                <a16:creationId xmlns:a16="http://schemas.microsoft.com/office/drawing/2014/main" id="{F8BC84FB-B2ED-DE20-1952-FC82021CA5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61445" name="Footer Placeholder 4">
            <a:extLst>
              <a:ext uri="{FF2B5EF4-FFF2-40B4-BE49-F238E27FC236}">
                <a16:creationId xmlns:a16="http://schemas.microsoft.com/office/drawing/2014/main" id="{ACF6A953-DE13-4158-B497-E26D76DDB8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61446" name="Slide Number Placeholder 5">
            <a:extLst>
              <a:ext uri="{FF2B5EF4-FFF2-40B4-BE49-F238E27FC236}">
                <a16:creationId xmlns:a16="http://schemas.microsoft.com/office/drawing/2014/main" id="{EEDAE3B7-8E8A-DF4D-6204-10F84C7ED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ECF961-C06D-4FB4-8383-345A4463CD6E}" type="slidenum">
              <a:rPr lang="en-GB" altLang="en-US" sz="1200"/>
              <a:pPr/>
              <a:t>36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044A1BD1-7F41-4378-44FB-493D4DF073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73B7F7A-CADA-CC29-8047-549B3A78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63492" name="Header Placeholder 3">
            <a:extLst>
              <a:ext uri="{FF2B5EF4-FFF2-40B4-BE49-F238E27FC236}">
                <a16:creationId xmlns:a16="http://schemas.microsoft.com/office/drawing/2014/main" id="{4721FF5A-A45C-F0F6-0EFD-4AC39E641F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63493" name="Footer Placeholder 4">
            <a:extLst>
              <a:ext uri="{FF2B5EF4-FFF2-40B4-BE49-F238E27FC236}">
                <a16:creationId xmlns:a16="http://schemas.microsoft.com/office/drawing/2014/main" id="{6134C828-98FA-9C05-D88F-3BBA2A26FE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63494" name="Slide Number Placeholder 5">
            <a:extLst>
              <a:ext uri="{FF2B5EF4-FFF2-40B4-BE49-F238E27FC236}">
                <a16:creationId xmlns:a16="http://schemas.microsoft.com/office/drawing/2014/main" id="{433F8424-EF75-D736-5693-F08230A21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FE0977-5A93-4D38-8832-35C7E88324E4}" type="slidenum">
              <a:rPr lang="en-GB" altLang="en-US" sz="1200"/>
              <a:pPr/>
              <a:t>37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05BFF7FC-0AD5-64D2-A334-69EBAC5C95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89B964A7-5A77-E00A-FF7B-2EFFDE047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65540" name="Header Placeholder 3">
            <a:extLst>
              <a:ext uri="{FF2B5EF4-FFF2-40B4-BE49-F238E27FC236}">
                <a16:creationId xmlns:a16="http://schemas.microsoft.com/office/drawing/2014/main" id="{B8A5A89C-56AE-D982-695E-C0475D806F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65541" name="Footer Placeholder 4">
            <a:extLst>
              <a:ext uri="{FF2B5EF4-FFF2-40B4-BE49-F238E27FC236}">
                <a16:creationId xmlns:a16="http://schemas.microsoft.com/office/drawing/2014/main" id="{1F2E6582-06F4-1935-4538-1918B6ED8F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65542" name="Slide Number Placeholder 5">
            <a:extLst>
              <a:ext uri="{FF2B5EF4-FFF2-40B4-BE49-F238E27FC236}">
                <a16:creationId xmlns:a16="http://schemas.microsoft.com/office/drawing/2014/main" id="{E763BB16-9633-81A8-5B3C-7861F6467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F0E39B-3DDE-4BF5-A2AD-99AB7F56E50E}" type="slidenum">
              <a:rPr lang="en-GB" altLang="en-US" sz="1200"/>
              <a:pPr/>
              <a:t>38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9D8CD7F2-B712-4978-EFFE-82F5AB377F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CD5EE3C0-FB56-3847-87C7-14CCDD57A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67588" name="Header Placeholder 3">
            <a:extLst>
              <a:ext uri="{FF2B5EF4-FFF2-40B4-BE49-F238E27FC236}">
                <a16:creationId xmlns:a16="http://schemas.microsoft.com/office/drawing/2014/main" id="{E81F1993-94B9-2C4B-5A6F-7D45846C59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67589" name="Footer Placeholder 4">
            <a:extLst>
              <a:ext uri="{FF2B5EF4-FFF2-40B4-BE49-F238E27FC236}">
                <a16:creationId xmlns:a16="http://schemas.microsoft.com/office/drawing/2014/main" id="{1BB475DB-FE87-2AD9-FA9E-E9AF5F3BA4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67590" name="Slide Number Placeholder 5">
            <a:extLst>
              <a:ext uri="{FF2B5EF4-FFF2-40B4-BE49-F238E27FC236}">
                <a16:creationId xmlns:a16="http://schemas.microsoft.com/office/drawing/2014/main" id="{BB201143-10BF-49EE-993D-2282AE622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70C7D1-D72E-4BD7-8519-9D793BECA130}" type="slidenum">
              <a:rPr lang="en-GB" altLang="en-US" sz="1200"/>
              <a:pPr/>
              <a:t>39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675582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52417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777756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7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359103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8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774815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D7F7C02-26C4-7F02-CC3E-172E1E2BE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43E50D-446C-F162-F954-85EFC47D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8196" name="Header Placeholder 3">
            <a:extLst>
              <a:ext uri="{FF2B5EF4-FFF2-40B4-BE49-F238E27FC236}">
                <a16:creationId xmlns:a16="http://schemas.microsoft.com/office/drawing/2014/main" id="{3819DBDA-3F5B-D943-8D64-DB5FF2AED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OFFICIAL
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DC97B07F-72A9-5274-3A71-43CE29B762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/>
              <a:t>
OFFICIAL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C712C593-F08F-6783-E379-04288BDA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ADEFC8-6D1F-44FF-AC5F-A4EABD0B67C1}" type="slidenum">
              <a:rPr lang="en-GB" altLang="en-US" sz="1200"/>
              <a:pPr/>
              <a:t>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55702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26C7E40-1AEC-71A5-60B1-AC8C48546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Rectangle 26"/>
          <p:cNvSpPr>
            <a:spLocks noGrp="1" noChangeArrowheads="1"/>
          </p:cNvSpPr>
          <p:nvPr>
            <p:ph type="ctrTitle"/>
          </p:nvPr>
        </p:nvSpPr>
        <p:spPr>
          <a:xfrm>
            <a:off x="609600" y="3709392"/>
            <a:ext cx="7772400" cy="114300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157192"/>
            <a:ext cx="7778824" cy="990600"/>
          </a:xfrm>
        </p:spPr>
        <p:txBody>
          <a:bodyPr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8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2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600200"/>
            <a:ext cx="1943100" cy="449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600200"/>
            <a:ext cx="5676900" cy="449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9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48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08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971800"/>
            <a:ext cx="381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81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9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9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8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05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45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27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B15EAEDB-755F-5880-08ED-8DB3C6DA18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623ADE3E-C932-63BD-986C-5345DEC6B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505869F-0695-BE79-FB12-0D220E7CB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971800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rgbClr val="004159"/>
          </a:solidFill>
          <a:latin typeface="Verdana" pitchFamily="80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3.wm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4.jpeg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4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4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98794E1-0AB0-CF5E-2603-CA4E46FB64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573463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Electoral Management Board for Scotland </a:t>
            </a:r>
            <a:r>
              <a:rPr lang="en-US" altLang="en-US" sz="2300" dirty="0"/>
              <a:t> </a:t>
            </a:r>
            <a:br>
              <a:rPr lang="en-US" altLang="en-US" sz="2300" dirty="0"/>
            </a:br>
            <a:br>
              <a:rPr lang="en-US" altLang="en-US" sz="2300" dirty="0"/>
            </a:br>
            <a:r>
              <a:rPr lang="en-US" altLang="en-US" sz="2300" dirty="0"/>
              <a:t>Principles and process of signature comparison and verification</a:t>
            </a:r>
            <a:r>
              <a:rPr lang="en-US" altLang="en-US" sz="2500" dirty="0"/>
              <a:t> </a:t>
            </a:r>
            <a:br>
              <a:rPr lang="en-US" altLang="en-US" sz="2500" dirty="0"/>
            </a:br>
            <a:endParaRPr lang="en-US" altLang="en-US" sz="2500" dirty="0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FA8C74B5-49C0-A593-266C-01E5698719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84438" y="5373688"/>
            <a:ext cx="4248150" cy="990600"/>
          </a:xfrm>
        </p:spPr>
        <p:txBody>
          <a:bodyPr/>
          <a:lstStyle/>
          <a:p>
            <a:pPr eaLnBrk="1" hangingPunct="1"/>
            <a:r>
              <a:rPr lang="en-US" altLang="en-US" dirty="0"/>
              <a:t>Presented by: Gail McKay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07 April 2026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586FA6-B9E4-E8AD-D59F-216BF822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8" y="1700808"/>
            <a:ext cx="4788024" cy="13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4.	Co-incidental matches are uncommon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5.	Signatures must be similar to be accepted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6.	A successful forger has to reproduce the shape and fluency of a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7.	Genuine signatures usually have the same pen path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8.	Genuine signatures are usually similar in fluency</a:t>
            </a:r>
            <a:endParaRPr lang="en-GB" altLang="en-US" dirty="0"/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9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>
            <a:extLst>
              <a:ext uri="{FF2B5EF4-FFF2-40B4-BE49-F238E27FC236}">
                <a16:creationId xmlns:a16="http://schemas.microsoft.com/office/drawing/2014/main" id="{6B6F0AE4-725B-A90B-773E-705974DE8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Samples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9219" name="Picture 5">
            <a:extLst>
              <a:ext uri="{FF2B5EF4-FFF2-40B4-BE49-F238E27FC236}">
                <a16:creationId xmlns:a16="http://schemas.microsoft.com/office/drawing/2014/main" id="{F16C5C04-8DA1-23AC-4500-D4ADD68E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789113"/>
            <a:ext cx="344805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>
            <a:extLst>
              <a:ext uri="{FF2B5EF4-FFF2-40B4-BE49-F238E27FC236}">
                <a16:creationId xmlns:a16="http://schemas.microsoft.com/office/drawing/2014/main" id="{0D8CB098-625F-AD0B-3CD7-542C6173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4"/>
          <a:stretch>
            <a:fillRect/>
          </a:stretch>
        </p:blipFill>
        <p:spPr bwMode="auto">
          <a:xfrm>
            <a:off x="193675" y="5389563"/>
            <a:ext cx="43926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DF05225A-3730-7496-6502-910A44A6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1789113"/>
            <a:ext cx="33988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8">
            <a:extLst>
              <a:ext uri="{FF2B5EF4-FFF2-40B4-BE49-F238E27FC236}">
                <a16:creationId xmlns:a16="http://schemas.microsoft.com/office/drawing/2014/main" id="{55DB7A41-BA6F-B7F3-922E-29E046A3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3"/>
          <a:stretch>
            <a:fillRect/>
          </a:stretch>
        </p:blipFill>
        <p:spPr bwMode="auto">
          <a:xfrm>
            <a:off x="4802188" y="5316538"/>
            <a:ext cx="4119562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41B82A-2C48-7B35-3511-8C14D865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>
            <a:extLst>
              <a:ext uri="{FF2B5EF4-FFF2-40B4-BE49-F238E27FC236}">
                <a16:creationId xmlns:a16="http://schemas.microsoft.com/office/drawing/2014/main" id="{DD469823-D5CF-F2FC-85B1-0B02FCAA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1. Comparing like with like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2C271EEC-EDAC-3EF8-6D8A-DBEA5BE5E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90675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Many signatures are stylised, and bear little resemblance to the normal handwriting style of the author.</a:t>
            </a:r>
          </a:p>
        </p:txBody>
      </p:sp>
      <p:sp>
        <p:nvSpPr>
          <p:cNvPr id="141318" name="Rectangle 6">
            <a:extLst>
              <a:ext uri="{FF2B5EF4-FFF2-40B4-BE49-F238E27FC236}">
                <a16:creationId xmlns:a16="http://schemas.microsoft.com/office/drawing/2014/main" id="{AC75C647-B64B-9CA6-1DB9-3607B3C74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267075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Individuals may have two styles of signature, a full signature and a shorter version (including initials)</a:t>
            </a:r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BEFF252D-2F1C-346A-7693-4A12DBC7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19675"/>
            <a:ext cx="838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Change of circumstances</a:t>
            </a:r>
          </a:p>
        </p:txBody>
      </p:sp>
      <p:pic>
        <p:nvPicPr>
          <p:cNvPr id="141320" name="Picture 8" descr="JM sig">
            <a:extLst>
              <a:ext uri="{FF2B5EF4-FFF2-40B4-BE49-F238E27FC236}">
                <a16:creationId xmlns:a16="http://schemas.microsoft.com/office/drawing/2014/main" id="{993CA41B-67BF-437D-F920-410C4926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2276475"/>
            <a:ext cx="2590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1" name="Picture 9" descr="DC 2 styles">
            <a:extLst>
              <a:ext uri="{FF2B5EF4-FFF2-40B4-BE49-F238E27FC236}">
                <a16:creationId xmlns:a16="http://schemas.microsoft.com/office/drawing/2014/main" id="{6C762902-F15E-2166-9701-0A7ED205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05263"/>
            <a:ext cx="28956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2" name="Picture 10" descr="DC 2 styles">
            <a:extLst>
              <a:ext uri="{FF2B5EF4-FFF2-40B4-BE49-F238E27FC236}">
                <a16:creationId xmlns:a16="http://schemas.microsoft.com/office/drawing/2014/main" id="{6B56DE81-F91E-C51A-EC02-FFDC3498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33825"/>
            <a:ext cx="19812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3" name="Picture 11" descr="Saira">
            <a:extLst>
              <a:ext uri="{FF2B5EF4-FFF2-40B4-BE49-F238E27FC236}">
                <a16:creationId xmlns:a16="http://schemas.microsoft.com/office/drawing/2014/main" id="{B9AF4DB1-74FB-BAA9-B725-B2C98A2A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61025"/>
            <a:ext cx="3200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4" name="Picture 12" descr="Saira 2">
            <a:extLst>
              <a:ext uri="{FF2B5EF4-FFF2-40B4-BE49-F238E27FC236}">
                <a16:creationId xmlns:a16="http://schemas.microsoft.com/office/drawing/2014/main" id="{70BB25F7-B99B-A9E9-8726-78F3D286C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661025"/>
            <a:ext cx="243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5" name="Picture 13">
            <a:extLst>
              <a:ext uri="{FF2B5EF4-FFF2-40B4-BE49-F238E27FC236}">
                <a16:creationId xmlns:a16="http://schemas.microsoft.com/office/drawing/2014/main" id="{560880EA-600A-3F76-7003-AD3AD22F0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2252663"/>
            <a:ext cx="2447925" cy="903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59F7826-399F-91B9-D55B-D3DCE363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/>
      <p:bldP spid="1413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>
            <a:extLst>
              <a:ext uri="{FF2B5EF4-FFF2-40B4-BE49-F238E27FC236}">
                <a16:creationId xmlns:a16="http://schemas.microsoft.com/office/drawing/2014/main" id="{2DE67401-F845-114A-21B8-DB0080E42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2. Natural variation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56936727-B7B1-4309-B095-86269B160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90675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Individuals are not machines, and whilst signatures are developed into a style over time, the signatures of an individual will vary.</a:t>
            </a:r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DB9CB1C3-2F57-0A74-F7A2-A7B617C17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800475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External factors, such as temperature, type of writing implement, surface and health, can affect a signature.</a:t>
            </a:r>
          </a:p>
        </p:txBody>
      </p:sp>
      <p:pic>
        <p:nvPicPr>
          <p:cNvPr id="158725" name="Picture 5" descr="marty 1">
            <a:extLst>
              <a:ext uri="{FF2B5EF4-FFF2-40B4-BE49-F238E27FC236}">
                <a16:creationId xmlns:a16="http://schemas.microsoft.com/office/drawing/2014/main" id="{AC8ADD03-DFA9-0174-6D96-2F359C334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581275"/>
            <a:ext cx="28956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6" descr="marty 2">
            <a:extLst>
              <a:ext uri="{FF2B5EF4-FFF2-40B4-BE49-F238E27FC236}">
                <a16:creationId xmlns:a16="http://schemas.microsoft.com/office/drawing/2014/main" id="{8F45E3FD-7F3B-B55C-40E6-3A6466741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581275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7" descr="marty 3">
            <a:extLst>
              <a:ext uri="{FF2B5EF4-FFF2-40B4-BE49-F238E27FC236}">
                <a16:creationId xmlns:a16="http://schemas.microsoft.com/office/drawing/2014/main" id="{A139E912-000B-7BFA-E3F0-121957F40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2581275"/>
            <a:ext cx="2667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>
            <a:extLst>
              <a:ext uri="{FF2B5EF4-FFF2-40B4-BE49-F238E27FC236}">
                <a16:creationId xmlns:a16="http://schemas.microsoft.com/office/drawing/2014/main" id="{3EC944C2-11D3-CF0D-7E23-019B9C56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r="45668" b="76196"/>
          <a:stretch>
            <a:fillRect/>
          </a:stretch>
        </p:blipFill>
        <p:spPr bwMode="auto">
          <a:xfrm>
            <a:off x="3671888" y="4943475"/>
            <a:ext cx="198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729" name="Picture 9">
            <a:extLst>
              <a:ext uri="{FF2B5EF4-FFF2-40B4-BE49-F238E27FC236}">
                <a16:creationId xmlns:a16="http://schemas.microsoft.com/office/drawing/2014/main" id="{59F837CD-9C3D-AA77-E2F1-EB60F560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73112" r="55035" b="13284"/>
          <a:stretch>
            <a:fillRect/>
          </a:stretch>
        </p:blipFill>
        <p:spPr bwMode="auto">
          <a:xfrm>
            <a:off x="1081088" y="5172075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730" name="Picture 10">
            <a:extLst>
              <a:ext uri="{FF2B5EF4-FFF2-40B4-BE49-F238E27FC236}">
                <a16:creationId xmlns:a16="http://schemas.microsoft.com/office/drawing/2014/main" id="{B2D591B6-4348-2BAF-A382-67BF431E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3" t="13603" r="6323" b="69394"/>
          <a:stretch>
            <a:fillRect/>
          </a:stretch>
        </p:blipFill>
        <p:spPr bwMode="auto">
          <a:xfrm>
            <a:off x="6415088" y="5095875"/>
            <a:ext cx="137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31" name="Text Box 11">
            <a:extLst>
              <a:ext uri="{FF2B5EF4-FFF2-40B4-BE49-F238E27FC236}">
                <a16:creationId xmlns:a16="http://schemas.microsoft.com/office/drawing/2014/main" id="{88E3A791-2339-BD62-FFB6-5F64203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88" y="6086475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600"/>
              <a:t>Alcohol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FAAC4F-C461-F880-F13C-D8A88AC5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/>
      <p:bldP spid="158724" grpId="1"/>
      <p:bldP spid="1587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>
            <a:extLst>
              <a:ext uri="{FF2B5EF4-FFF2-40B4-BE49-F238E27FC236}">
                <a16:creationId xmlns:a16="http://schemas.microsoft.com/office/drawing/2014/main" id="{19BA4C66-A8A9-3C5F-42C1-9ED302645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3. Lack of variation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621787C9-6621-C4E5-B846-7DD71094D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90675"/>
            <a:ext cx="838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Whilst individuals have a variation, based on a single example it is impossible to assess this range. Assume the worse and accept that the individual may have a large range of variation in their signature.</a:t>
            </a:r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4E93546D-E922-1DC0-7DD4-1827FCFA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732213"/>
            <a:ext cx="48323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9">
            <a:extLst>
              <a:ext uri="{FF2B5EF4-FFF2-40B4-BE49-F238E27FC236}">
                <a16:creationId xmlns:a16="http://schemas.microsoft.com/office/drawing/2014/main" id="{CA16EE64-E438-7064-65BE-56D4F81C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038475"/>
            <a:ext cx="2057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1A6AE38-B42F-F7C0-0C97-38D99F2F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>
            <a:extLst>
              <a:ext uri="{FF2B5EF4-FFF2-40B4-BE49-F238E27FC236}">
                <a16:creationId xmlns:a16="http://schemas.microsoft.com/office/drawing/2014/main" id="{FFE27BDB-75AA-B42E-6F13-852A381BC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4. Co-incidental match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79FCE6E1-811A-E180-F7C5-3059D169C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66875"/>
            <a:ext cx="830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Signatures vary in complexity. Simple signatures are more prone to chance resemblance than complex signatures, but the likelihood of chance resemblance is remote.</a:t>
            </a:r>
          </a:p>
        </p:txBody>
      </p:sp>
      <p:pic>
        <p:nvPicPr>
          <p:cNvPr id="177156" name="Picture 4" descr="JMcG">
            <a:extLst>
              <a:ext uri="{FF2B5EF4-FFF2-40B4-BE49-F238E27FC236}">
                <a16:creationId xmlns:a16="http://schemas.microsoft.com/office/drawing/2014/main" id="{B2E841BC-BFB5-52A8-24EC-791EBA2A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571875"/>
            <a:ext cx="32766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5" descr="Jacq Morris">
            <a:extLst>
              <a:ext uri="{FF2B5EF4-FFF2-40B4-BE49-F238E27FC236}">
                <a16:creationId xmlns:a16="http://schemas.microsoft.com/office/drawing/2014/main" id="{11A25B22-2736-E699-B85C-B2C816B7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571875"/>
            <a:ext cx="2895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Text Box 6">
            <a:extLst>
              <a:ext uri="{FF2B5EF4-FFF2-40B4-BE49-F238E27FC236}">
                <a16:creationId xmlns:a16="http://schemas.microsoft.com/office/drawing/2014/main" id="{2C81C42C-1D7F-50A5-E1C6-5799BE7E1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5400675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600"/>
              <a:t>James McGinlay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77159" name="Text Box 7">
            <a:extLst>
              <a:ext uri="{FF2B5EF4-FFF2-40B4-BE49-F238E27FC236}">
                <a16:creationId xmlns:a16="http://schemas.microsoft.com/office/drawing/2014/main" id="{A0543CEF-164A-32EA-6EE2-F391D7B7B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5400675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600"/>
              <a:t>Jacqueline Morris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A9C8164-1CF6-9AFB-7D46-3CE3575B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/>
      <p:bldP spid="1771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>
            <a:extLst>
              <a:ext uri="{FF2B5EF4-FFF2-40B4-BE49-F238E27FC236}">
                <a16:creationId xmlns:a16="http://schemas.microsoft.com/office/drawing/2014/main" id="{DA2368F2-5AF6-6B4A-DFBC-006AF4BD5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5. Pictorial similarity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ED139354-70A4-FCF4-35BB-66023735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66875"/>
            <a:ext cx="830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Signatures are a form of personal identification (along with fingerprints and DNA). For acceptance of common authorship the signatures must look similar.</a:t>
            </a: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BD3B5DD0-3B14-03C8-C94F-D59B2FAB1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105275"/>
            <a:ext cx="830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Occasionally parts of signatures differ (for example differing forenames). It may be that portions of the signature are comparable and relevant features should be examined.</a:t>
            </a:r>
          </a:p>
        </p:txBody>
      </p:sp>
      <p:pic>
        <p:nvPicPr>
          <p:cNvPr id="176133" name="Picture 5" descr="diane cox">
            <a:extLst>
              <a:ext uri="{FF2B5EF4-FFF2-40B4-BE49-F238E27FC236}">
                <a16:creationId xmlns:a16="http://schemas.microsoft.com/office/drawing/2014/main" id="{733BD86F-3D44-C06F-188F-7D8DA461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886075"/>
            <a:ext cx="37338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6" descr="d cox">
            <a:extLst>
              <a:ext uri="{FF2B5EF4-FFF2-40B4-BE49-F238E27FC236}">
                <a16:creationId xmlns:a16="http://schemas.microsoft.com/office/drawing/2014/main" id="{8115AF69-4E31-DD25-07A2-5A481F60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5172075"/>
            <a:ext cx="3124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5" name="Picture 7" descr="diane cox">
            <a:extLst>
              <a:ext uri="{FF2B5EF4-FFF2-40B4-BE49-F238E27FC236}">
                <a16:creationId xmlns:a16="http://schemas.microsoft.com/office/drawing/2014/main" id="{E63111FA-3A21-7C19-C507-7ECF502F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5172075"/>
            <a:ext cx="37338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6" name="Picture 8" descr="diane cox">
            <a:extLst>
              <a:ext uri="{FF2B5EF4-FFF2-40B4-BE49-F238E27FC236}">
                <a16:creationId xmlns:a16="http://schemas.microsoft.com/office/drawing/2014/main" id="{69F0A96E-7743-7EF0-8F7F-28C2F9E5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886075"/>
            <a:ext cx="35052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8F1DF64-039D-5BFB-D955-A3828A3A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>
            <a:extLst>
              <a:ext uri="{FF2B5EF4-FFF2-40B4-BE49-F238E27FC236}">
                <a16:creationId xmlns:a16="http://schemas.microsoft.com/office/drawing/2014/main" id="{D98D1004-46A2-E3AE-CB85-8439A282E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6. Successful forgeries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272CE030-9DBE-E599-4B6B-2AD9F3CFC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66875"/>
            <a:ext cx="830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Experience has shown that forgers tend to try and reproduce shape at the expense of fluency. With simple signatures it is difficult to differentiate a good simulation from a genuine signature.</a:t>
            </a:r>
          </a:p>
        </p:txBody>
      </p:sp>
      <p:sp>
        <p:nvSpPr>
          <p:cNvPr id="175108" name="Rectangle 4">
            <a:extLst>
              <a:ext uri="{FF2B5EF4-FFF2-40B4-BE49-F238E27FC236}">
                <a16:creationId xmlns:a16="http://schemas.microsoft.com/office/drawing/2014/main" id="{E22F26CA-821D-CD7A-64B0-9FE6C3F4A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4333875"/>
            <a:ext cx="830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Simulation becomes more difficult as the signature becomes more complex and it is difficult for the forger to get both shape and fluency correct.</a:t>
            </a:r>
          </a:p>
        </p:txBody>
      </p:sp>
      <p:pic>
        <p:nvPicPr>
          <p:cNvPr id="175109" name="Picture 5" descr="amcg">
            <a:extLst>
              <a:ext uri="{FF2B5EF4-FFF2-40B4-BE49-F238E27FC236}">
                <a16:creationId xmlns:a16="http://schemas.microsoft.com/office/drawing/2014/main" id="{FACA9F8A-41C5-C048-0E95-A23F10B9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3495675"/>
            <a:ext cx="44958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6" descr="amcg sim">
            <a:extLst>
              <a:ext uri="{FF2B5EF4-FFF2-40B4-BE49-F238E27FC236}">
                <a16:creationId xmlns:a16="http://schemas.microsoft.com/office/drawing/2014/main" id="{E954E03C-D5D5-4092-9676-0B0092AC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57475"/>
            <a:ext cx="5257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7" descr="gk gen">
            <a:extLst>
              <a:ext uri="{FF2B5EF4-FFF2-40B4-BE49-F238E27FC236}">
                <a16:creationId xmlns:a16="http://schemas.microsoft.com/office/drawing/2014/main" id="{569F6656-BF0E-CB21-6F70-1D5EDD0B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125"/>
            <a:ext cx="42846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8" descr="gk forg">
            <a:extLst>
              <a:ext uri="{FF2B5EF4-FFF2-40B4-BE49-F238E27FC236}">
                <a16:creationId xmlns:a16="http://schemas.microsoft.com/office/drawing/2014/main" id="{FB7BDE53-EFC0-74DD-0BD5-A66E7DFC4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300663"/>
            <a:ext cx="4140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A6ABA97-6995-8A09-D309-470EFA3B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>
            <a:extLst>
              <a:ext uri="{FF2B5EF4-FFF2-40B4-BE49-F238E27FC236}">
                <a16:creationId xmlns:a16="http://schemas.microsoft.com/office/drawing/2014/main" id="{0B530FAA-B6B8-84DA-F2B8-C2FEB7577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7. Pen path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7C9DD1A2-AE00-9BB4-EA8B-D06D3DEAF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735138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 complex, fluent signature with the same pen path is almost certainly by the same author.</a:t>
            </a:r>
          </a:p>
        </p:txBody>
      </p:sp>
      <p:pic>
        <p:nvPicPr>
          <p:cNvPr id="23556" name="Picture 4" descr="dm1">
            <a:extLst>
              <a:ext uri="{FF2B5EF4-FFF2-40B4-BE49-F238E27FC236}">
                <a16:creationId xmlns:a16="http://schemas.microsoft.com/office/drawing/2014/main" id="{B349723D-959F-03FE-F840-113834FD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013075"/>
            <a:ext cx="41910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dm2">
            <a:extLst>
              <a:ext uri="{FF2B5EF4-FFF2-40B4-BE49-F238E27FC236}">
                <a16:creationId xmlns:a16="http://schemas.microsoft.com/office/drawing/2014/main" id="{6A32BDC5-FEDD-3EA2-3A6E-0F49A2591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725738"/>
            <a:ext cx="2743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6" descr="cfm">
            <a:extLst>
              <a:ext uri="{FF2B5EF4-FFF2-40B4-BE49-F238E27FC236}">
                <a16:creationId xmlns:a16="http://schemas.microsoft.com/office/drawing/2014/main" id="{0CD0014F-B2FD-3525-C608-9B5BB8B9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525963"/>
            <a:ext cx="3581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7" descr="joj2">
            <a:extLst>
              <a:ext uri="{FF2B5EF4-FFF2-40B4-BE49-F238E27FC236}">
                <a16:creationId xmlns:a16="http://schemas.microsoft.com/office/drawing/2014/main" id="{68E64D51-AE42-E968-1EC4-1975C3F8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525963"/>
            <a:ext cx="426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E98AF00-187F-CD27-3845-498C68DC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>
            <a:extLst>
              <a:ext uri="{FF2B5EF4-FFF2-40B4-BE49-F238E27FC236}">
                <a16:creationId xmlns:a16="http://schemas.microsoft.com/office/drawing/2014/main" id="{1D6ED753-2E08-A456-6E78-0B7E4217E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2513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Principle 8. Fluency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5E1EE6E5-FFBD-0AFC-58C9-A632FE0C1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62113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 complex, fluent signature with the same pen path is almost certainly by the same author.</a:t>
            </a:r>
          </a:p>
        </p:txBody>
      </p:sp>
      <p:pic>
        <p:nvPicPr>
          <p:cNvPr id="25604" name="Picture 4" descr="cfm">
            <a:extLst>
              <a:ext uri="{FF2B5EF4-FFF2-40B4-BE49-F238E27FC236}">
                <a16:creationId xmlns:a16="http://schemas.microsoft.com/office/drawing/2014/main" id="{0D3AAD72-37B6-734F-6889-34BF41359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508250"/>
            <a:ext cx="3581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joj2">
            <a:extLst>
              <a:ext uri="{FF2B5EF4-FFF2-40B4-BE49-F238E27FC236}">
                <a16:creationId xmlns:a16="http://schemas.microsoft.com/office/drawing/2014/main" id="{673AF57F-D706-CC08-CF6F-951DA7B4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2508250"/>
            <a:ext cx="426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>
            <a:extLst>
              <a:ext uri="{FF2B5EF4-FFF2-40B4-BE49-F238E27FC236}">
                <a16:creationId xmlns:a16="http://schemas.microsoft.com/office/drawing/2014/main" id="{83D70E04-465A-88F8-A129-827681F2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4524375"/>
            <a:ext cx="3527425" cy="113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15F0EC9-3FAD-5AED-D628-852E73B4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9C0ADE-03DD-CCF3-CBBD-21C82C794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124200" cy="1981200"/>
          </a:xfrm>
          <a:prstGeom prst="rect">
            <a:avLst/>
          </a:prstGeom>
          <a:solidFill>
            <a:srgbClr val="FFCC99"/>
          </a:solidFill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4C487D0-C154-BC89-AB12-F664CCD02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1000"/>
            <a:ext cx="5181600" cy="1219200"/>
          </a:xfrm>
          <a:prstGeom prst="rect">
            <a:avLst/>
          </a:prstGeom>
          <a:solidFill>
            <a:srgbClr val="CC99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2DECFD1-9F41-35AE-A4C6-2A9A7CAE2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5181600" cy="12192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645903AA-C6DE-87BD-6074-68A0A5D2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00200"/>
            <a:ext cx="5181600" cy="1219200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B1BFFD1B-B118-971D-BA0A-831263285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5181600" cy="1219200"/>
          </a:xfrm>
          <a:prstGeom prst="rect">
            <a:avLst/>
          </a:prstGeom>
          <a:solidFill>
            <a:srgbClr val="99CC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AC592060-120A-3E2E-E8B2-9D7482E44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715000"/>
            <a:ext cx="1828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6" name="Rectangle 8">
            <a:extLst>
              <a:ext uri="{FF2B5EF4-FFF2-40B4-BE49-F238E27FC236}">
                <a16:creationId xmlns:a16="http://schemas.microsoft.com/office/drawing/2014/main" id="{E3701286-5EC6-4BB8-98BB-C6CEE94F8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238750"/>
            <a:ext cx="5181600" cy="1219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F5591256-B580-9409-9373-297DEC5A8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Rejected by machine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FD89FA04-D7E8-FE38-50B8-D359BF720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Visual check only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659" name="AutoShape 11">
            <a:extLst>
              <a:ext uri="{FF2B5EF4-FFF2-40B4-BE49-F238E27FC236}">
                <a16:creationId xmlns:a16="http://schemas.microsoft.com/office/drawing/2014/main" id="{DCFDF0A7-5527-8D90-F91C-CABEF46B1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0F0AF207-9E81-7FAA-60EE-66B6E2874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2DC9F0D9-2605-6BCF-E94A-90E7EEC04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4384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FABF6065-11AA-222F-E3E4-1F9B400A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03425"/>
            <a:ext cx="76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shape?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63" name="Line 15">
            <a:extLst>
              <a:ext uri="{FF2B5EF4-FFF2-40B4-BE49-F238E27FC236}">
                <a16:creationId xmlns:a16="http://schemas.microsoft.com/office/drawing/2014/main" id="{E2CA46E0-1972-235B-F2BC-E1BBA9E57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64" name="Text Box 16">
            <a:extLst>
              <a:ext uri="{FF2B5EF4-FFF2-40B4-BE49-F238E27FC236}">
                <a16:creationId xmlns:a16="http://schemas.microsoft.com/office/drawing/2014/main" id="{A626B850-F187-284A-FE99-7AB2DC327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65" name="Line 17">
            <a:extLst>
              <a:ext uri="{FF2B5EF4-FFF2-40B4-BE49-F238E27FC236}">
                <a16:creationId xmlns:a16="http://schemas.microsoft.com/office/drawing/2014/main" id="{A51AF6CB-EA2C-343E-CF77-75F59081FD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16088" y="15240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666" name="Group 18">
            <a:extLst>
              <a:ext uri="{FF2B5EF4-FFF2-40B4-BE49-F238E27FC236}">
                <a16:creationId xmlns:a16="http://schemas.microsoft.com/office/drawing/2014/main" id="{B6E8082F-B8CC-0DE4-D723-6E5176A481F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35088"/>
            <a:ext cx="685800" cy="214312"/>
            <a:chOff x="864" y="841"/>
            <a:chExt cx="432" cy="135"/>
          </a:xfrm>
        </p:grpSpPr>
        <p:sp>
          <p:nvSpPr>
            <p:cNvPr id="27757" name="AutoShape 19">
              <a:extLst>
                <a:ext uri="{FF2B5EF4-FFF2-40B4-BE49-F238E27FC236}">
                  <a16:creationId xmlns:a16="http://schemas.microsoft.com/office/drawing/2014/main" id="{E5ADAA09-5D94-C1CF-0877-370A811D6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58" name="Text Box 20">
              <a:extLst>
                <a:ext uri="{FF2B5EF4-FFF2-40B4-BE49-F238E27FC236}">
                  <a16:creationId xmlns:a16="http://schemas.microsoft.com/office/drawing/2014/main" id="{C9601DE0-7634-344F-D808-D36996B79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667" name="Text Box 21">
            <a:extLst>
              <a:ext uri="{FF2B5EF4-FFF2-40B4-BE49-F238E27FC236}">
                <a16:creationId xmlns:a16="http://schemas.microsoft.com/office/drawing/2014/main" id="{698BC5C8-92B0-588C-701B-205B9B03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954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668" name="Text Box 22">
            <a:extLst>
              <a:ext uri="{FF2B5EF4-FFF2-40B4-BE49-F238E27FC236}">
                <a16:creationId xmlns:a16="http://schemas.microsoft.com/office/drawing/2014/main" id="{85C4BC37-DFC1-960C-D9AD-E1412643E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69" name="AutoShape 23">
            <a:extLst>
              <a:ext uri="{FF2B5EF4-FFF2-40B4-BE49-F238E27FC236}">
                <a16:creationId xmlns:a16="http://schemas.microsoft.com/office/drawing/2014/main" id="{4ADCE007-8E21-D5E7-812F-513C3CF40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70" name="Text Box 24">
            <a:extLst>
              <a:ext uri="{FF2B5EF4-FFF2-40B4-BE49-F238E27FC236}">
                <a16:creationId xmlns:a16="http://schemas.microsoft.com/office/drawing/2014/main" id="{59F1F8DC-01D0-0122-67AE-E25FFADDF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name?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27671" name="Group 25">
            <a:extLst>
              <a:ext uri="{FF2B5EF4-FFF2-40B4-BE49-F238E27FC236}">
                <a16:creationId xmlns:a16="http://schemas.microsoft.com/office/drawing/2014/main" id="{C9AEFE77-4CDE-047D-770D-F9D8405C1320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819400"/>
            <a:ext cx="685800" cy="214313"/>
            <a:chOff x="864" y="841"/>
            <a:chExt cx="432" cy="135"/>
          </a:xfrm>
        </p:grpSpPr>
        <p:sp>
          <p:nvSpPr>
            <p:cNvPr id="27755" name="AutoShape 26">
              <a:extLst>
                <a:ext uri="{FF2B5EF4-FFF2-40B4-BE49-F238E27FC236}">
                  <a16:creationId xmlns:a16="http://schemas.microsoft.com/office/drawing/2014/main" id="{40A6D939-D8AA-534A-AAD2-1445E4E6D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56" name="Text Box 27">
              <a:extLst>
                <a:ext uri="{FF2B5EF4-FFF2-40B4-BE49-F238E27FC236}">
                  <a16:creationId xmlns:a16="http://schemas.microsoft.com/office/drawing/2014/main" id="{EA69A90B-D94F-C2BA-30C3-0549556C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672" name="Line 28">
            <a:extLst>
              <a:ext uri="{FF2B5EF4-FFF2-40B4-BE49-F238E27FC236}">
                <a16:creationId xmlns:a16="http://schemas.microsoft.com/office/drawing/2014/main" id="{3FB59533-EC17-7061-77F7-47BEF19B2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25908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73" name="Text Box 29">
            <a:extLst>
              <a:ext uri="{FF2B5EF4-FFF2-40B4-BE49-F238E27FC236}">
                <a16:creationId xmlns:a16="http://schemas.microsoft.com/office/drawing/2014/main" id="{C3E108F4-A8CB-6C34-5258-FA586A791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74" name="Text Box 30">
            <a:extLst>
              <a:ext uri="{FF2B5EF4-FFF2-40B4-BE49-F238E27FC236}">
                <a16:creationId xmlns:a16="http://schemas.microsoft.com/office/drawing/2014/main" id="{7726E5C6-DAEB-6F60-A7FA-0A2082E8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36825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675" name="Line 31">
            <a:extLst>
              <a:ext uri="{FF2B5EF4-FFF2-40B4-BE49-F238E27FC236}">
                <a16:creationId xmlns:a16="http://schemas.microsoft.com/office/drawing/2014/main" id="{A97558E8-97CB-9CEB-682A-5D6E9CDFA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76" name="Text Box 32">
            <a:extLst>
              <a:ext uri="{FF2B5EF4-FFF2-40B4-BE49-F238E27FC236}">
                <a16:creationId xmlns:a16="http://schemas.microsoft.com/office/drawing/2014/main" id="{947B7327-C8F2-B984-DF2F-04AE9D369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77" name="AutoShape 33">
            <a:extLst>
              <a:ext uri="{FF2B5EF4-FFF2-40B4-BE49-F238E27FC236}">
                <a16:creationId xmlns:a16="http://schemas.microsoft.com/office/drawing/2014/main" id="{8357E6A4-9217-C46F-E29C-7E298712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78" name="Text Box 34">
            <a:extLst>
              <a:ext uri="{FF2B5EF4-FFF2-40B4-BE49-F238E27FC236}">
                <a16:creationId xmlns:a16="http://schemas.microsoft.com/office/drawing/2014/main" id="{E7017F4A-244B-CE9D-7711-FE51D7324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20875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 pen paths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79" name="Line 35">
            <a:extLst>
              <a:ext uri="{FF2B5EF4-FFF2-40B4-BE49-F238E27FC236}">
                <a16:creationId xmlns:a16="http://schemas.microsoft.com/office/drawing/2014/main" id="{CAC61805-B24E-E8A1-DF8C-58FBEC8552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151765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680" name="Group 36">
            <a:extLst>
              <a:ext uri="{FF2B5EF4-FFF2-40B4-BE49-F238E27FC236}">
                <a16:creationId xmlns:a16="http://schemas.microsoft.com/office/drawing/2014/main" id="{1E323A32-0148-4DDC-499B-52AD687F43CE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762000"/>
            <a:ext cx="990600" cy="762000"/>
            <a:chOff x="2448" y="480"/>
            <a:chExt cx="624" cy="480"/>
          </a:xfrm>
        </p:grpSpPr>
        <p:sp>
          <p:nvSpPr>
            <p:cNvPr id="27753" name="AutoShape 37">
              <a:extLst>
                <a:ext uri="{FF2B5EF4-FFF2-40B4-BE49-F238E27FC236}">
                  <a16:creationId xmlns:a16="http://schemas.microsoft.com/office/drawing/2014/main" id="{43487764-59F9-63E2-7680-CF2FD7CC3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54" name="Text Box 38">
              <a:extLst>
                <a:ext uri="{FF2B5EF4-FFF2-40B4-BE49-F238E27FC236}">
                  <a16:creationId xmlns:a16="http://schemas.microsoft.com/office/drawing/2014/main" id="{F45FDBA7-B6D9-B0C9-A1F1-4B895D6E4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both signatures </a:t>
              </a:r>
              <a:r>
                <a:rPr lang="en-GB" altLang="en-US" sz="700" b="1"/>
                <a:t>low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27681" name="AutoShape 39">
            <a:extLst>
              <a:ext uri="{FF2B5EF4-FFF2-40B4-BE49-F238E27FC236}">
                <a16:creationId xmlns:a16="http://schemas.microsoft.com/office/drawing/2014/main" id="{27E381B0-B7DF-496E-468A-37D469606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7620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82" name="Text Box 40">
            <a:extLst>
              <a:ext uri="{FF2B5EF4-FFF2-40B4-BE49-F238E27FC236}">
                <a16:creationId xmlns:a16="http://schemas.microsoft.com/office/drawing/2014/main" id="{C2D650BA-215D-9897-4FD0-92A52085E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77888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there fluent parts which are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83" name="Line 41">
            <a:extLst>
              <a:ext uri="{FF2B5EF4-FFF2-40B4-BE49-F238E27FC236}">
                <a16:creationId xmlns:a16="http://schemas.microsoft.com/office/drawing/2014/main" id="{F80A2C01-808C-5A91-DA58-4979B32A2B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84" name="Line 42">
            <a:extLst>
              <a:ext uri="{FF2B5EF4-FFF2-40B4-BE49-F238E27FC236}">
                <a16:creationId xmlns:a16="http://schemas.microsoft.com/office/drawing/2014/main" id="{6839EEAA-60BF-D724-3D70-FB269D3F0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85" name="Line 43">
            <a:extLst>
              <a:ext uri="{FF2B5EF4-FFF2-40B4-BE49-F238E27FC236}">
                <a16:creationId xmlns:a16="http://schemas.microsoft.com/office/drawing/2014/main" id="{06BDDF7E-2168-4F02-E705-3244FF5DF3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85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86" name="AutoShape 44">
            <a:extLst>
              <a:ext uri="{FF2B5EF4-FFF2-40B4-BE49-F238E27FC236}">
                <a16:creationId xmlns:a16="http://schemas.microsoft.com/office/drawing/2014/main" id="{2063E000-7198-0408-C98C-8632254DE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8013"/>
            <a:ext cx="685800" cy="15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687" name="Text Box 45">
            <a:extLst>
              <a:ext uri="{FF2B5EF4-FFF2-40B4-BE49-F238E27FC236}">
                <a16:creationId xmlns:a16="http://schemas.microsoft.com/office/drawing/2014/main" id="{9441EB18-54F0-5982-0A9C-20183739F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15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8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688" name="Line 46">
            <a:extLst>
              <a:ext uri="{FF2B5EF4-FFF2-40B4-BE49-F238E27FC236}">
                <a16:creationId xmlns:a16="http://schemas.microsoft.com/office/drawing/2014/main" id="{A2BF72EA-D8ED-DFD3-5689-C69762C000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61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89" name="Line 47">
            <a:extLst>
              <a:ext uri="{FF2B5EF4-FFF2-40B4-BE49-F238E27FC236}">
                <a16:creationId xmlns:a16="http://schemas.microsoft.com/office/drawing/2014/main" id="{B61B31F3-FC7C-A716-39B9-62BE36B4A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14300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690" name="Group 48">
            <a:extLst>
              <a:ext uri="{FF2B5EF4-FFF2-40B4-BE49-F238E27FC236}">
                <a16:creationId xmlns:a16="http://schemas.microsoft.com/office/drawing/2014/main" id="{A81D728B-9B44-715D-1B36-3238BF54A5B9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28700"/>
            <a:ext cx="685800" cy="214313"/>
            <a:chOff x="864" y="841"/>
            <a:chExt cx="432" cy="135"/>
          </a:xfrm>
        </p:grpSpPr>
        <p:sp>
          <p:nvSpPr>
            <p:cNvPr id="27751" name="AutoShape 49">
              <a:extLst>
                <a:ext uri="{FF2B5EF4-FFF2-40B4-BE49-F238E27FC236}">
                  <a16:creationId xmlns:a16="http://schemas.microsoft.com/office/drawing/2014/main" id="{EB0066C4-3FF7-DFB1-E913-AA851D529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52" name="Text Box 50">
              <a:extLst>
                <a:ext uri="{FF2B5EF4-FFF2-40B4-BE49-F238E27FC236}">
                  <a16:creationId xmlns:a16="http://schemas.microsoft.com/office/drawing/2014/main" id="{A7BE9B2F-9402-CCF0-139E-69D31573E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691" name="Text Box 51">
            <a:extLst>
              <a:ext uri="{FF2B5EF4-FFF2-40B4-BE49-F238E27FC236}">
                <a16:creationId xmlns:a16="http://schemas.microsoft.com/office/drawing/2014/main" id="{F9031CDA-0A15-70E1-E52B-C02A4FFEB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33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92" name="Text Box 52">
            <a:extLst>
              <a:ext uri="{FF2B5EF4-FFF2-40B4-BE49-F238E27FC236}">
                <a16:creationId xmlns:a16="http://schemas.microsoft.com/office/drawing/2014/main" id="{AD290737-E537-A83E-547A-6308B24F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93" name="Text Box 53">
            <a:extLst>
              <a:ext uri="{FF2B5EF4-FFF2-40B4-BE49-F238E27FC236}">
                <a16:creationId xmlns:a16="http://schemas.microsoft.com/office/drawing/2014/main" id="{6A52645D-178A-81B1-1E43-21AF9974D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94" name="Text Box 54">
            <a:extLst>
              <a:ext uri="{FF2B5EF4-FFF2-40B4-BE49-F238E27FC236}">
                <a16:creationId xmlns:a16="http://schemas.microsoft.com/office/drawing/2014/main" id="{AA491C82-59F5-F7A9-52ED-AAF0E05C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695" name="Text Box 55">
            <a:extLst>
              <a:ext uri="{FF2B5EF4-FFF2-40B4-BE49-F238E27FC236}">
                <a16:creationId xmlns:a16="http://schemas.microsoft.com/office/drawing/2014/main" id="{90140126-8C85-DAC8-C0BE-CA6650F73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06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696" name="Text Box 56">
            <a:extLst>
              <a:ext uri="{FF2B5EF4-FFF2-40B4-BE49-F238E27FC236}">
                <a16:creationId xmlns:a16="http://schemas.microsoft.com/office/drawing/2014/main" id="{22226419-FF02-BCE8-5C23-6EC79DCE5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34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7697" name="Group 57">
            <a:extLst>
              <a:ext uri="{FF2B5EF4-FFF2-40B4-BE49-F238E27FC236}">
                <a16:creationId xmlns:a16="http://schemas.microsoft.com/office/drawing/2014/main" id="{23B9E77E-6C89-8353-42CF-D72D9C910CF3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048000"/>
            <a:ext cx="990600" cy="762000"/>
            <a:chOff x="2448" y="480"/>
            <a:chExt cx="624" cy="480"/>
          </a:xfrm>
        </p:grpSpPr>
        <p:sp>
          <p:nvSpPr>
            <p:cNvPr id="27749" name="AutoShape 58">
              <a:extLst>
                <a:ext uri="{FF2B5EF4-FFF2-40B4-BE49-F238E27FC236}">
                  <a16:creationId xmlns:a16="http://schemas.microsoft.com/office/drawing/2014/main" id="{6AC988B1-500A-76EF-ABD0-A767BFEAE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50" name="Text Box 59">
              <a:extLst>
                <a:ext uri="{FF2B5EF4-FFF2-40B4-BE49-F238E27FC236}">
                  <a16:creationId xmlns:a16="http://schemas.microsoft.com/office/drawing/2014/main" id="{DE4334F6-BE0E-EDEA-E95F-342F4D3E1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 signatures similar</a:t>
              </a:r>
              <a:r>
                <a:rPr lang="en-GB" altLang="en-US" sz="700" b="1"/>
                <a:t>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27698" name="Line 60">
            <a:extLst>
              <a:ext uri="{FF2B5EF4-FFF2-40B4-BE49-F238E27FC236}">
                <a16:creationId xmlns:a16="http://schemas.microsoft.com/office/drawing/2014/main" id="{539A6E6F-BD02-40D3-8876-5273CFF02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325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99" name="Line 61">
            <a:extLst>
              <a:ext uri="{FF2B5EF4-FFF2-40B4-BE49-F238E27FC236}">
                <a16:creationId xmlns:a16="http://schemas.microsoft.com/office/drawing/2014/main" id="{1FB8E537-97F1-DEDC-E526-8656F47D3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4290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700" name="Group 62">
            <a:extLst>
              <a:ext uri="{FF2B5EF4-FFF2-40B4-BE49-F238E27FC236}">
                <a16:creationId xmlns:a16="http://schemas.microsoft.com/office/drawing/2014/main" id="{9BDD44C4-5E3D-879F-F303-55DBC3387A41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309938"/>
            <a:ext cx="685800" cy="214312"/>
            <a:chOff x="864" y="841"/>
            <a:chExt cx="432" cy="135"/>
          </a:xfrm>
        </p:grpSpPr>
        <p:sp>
          <p:nvSpPr>
            <p:cNvPr id="27747" name="AutoShape 63">
              <a:extLst>
                <a:ext uri="{FF2B5EF4-FFF2-40B4-BE49-F238E27FC236}">
                  <a16:creationId xmlns:a16="http://schemas.microsoft.com/office/drawing/2014/main" id="{6D66E5D0-1157-5366-A8DB-39B2002B6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48" name="Text Box 64">
              <a:extLst>
                <a:ext uri="{FF2B5EF4-FFF2-40B4-BE49-F238E27FC236}">
                  <a16:creationId xmlns:a16="http://schemas.microsoft.com/office/drawing/2014/main" id="{EB709422-5FBF-6BC5-A776-819741627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701" name="Text Box 65">
            <a:extLst>
              <a:ext uri="{FF2B5EF4-FFF2-40B4-BE49-F238E27FC236}">
                <a16:creationId xmlns:a16="http://schemas.microsoft.com/office/drawing/2014/main" id="{3582CD76-72A5-A72A-7361-2A814DBEC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766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702" name="Text Box 66">
            <a:extLst>
              <a:ext uri="{FF2B5EF4-FFF2-40B4-BE49-F238E27FC236}">
                <a16:creationId xmlns:a16="http://schemas.microsoft.com/office/drawing/2014/main" id="{BC4EA31A-E700-5BBE-E15C-58558D13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03" name="Text Box 67">
            <a:extLst>
              <a:ext uri="{FF2B5EF4-FFF2-40B4-BE49-F238E27FC236}">
                <a16:creationId xmlns:a16="http://schemas.microsoft.com/office/drawing/2014/main" id="{0194844E-D534-8930-873A-577933116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27704" name="Group 68">
            <a:extLst>
              <a:ext uri="{FF2B5EF4-FFF2-40B4-BE49-F238E27FC236}">
                <a16:creationId xmlns:a16="http://schemas.microsoft.com/office/drawing/2014/main" id="{46E83D32-8EB7-FB59-B9B0-486A68508CF0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67200"/>
            <a:ext cx="990600" cy="762000"/>
            <a:chOff x="2448" y="480"/>
            <a:chExt cx="624" cy="480"/>
          </a:xfrm>
        </p:grpSpPr>
        <p:sp>
          <p:nvSpPr>
            <p:cNvPr id="27745" name="AutoShape 69">
              <a:extLst>
                <a:ext uri="{FF2B5EF4-FFF2-40B4-BE49-F238E27FC236}">
                  <a16:creationId xmlns:a16="http://schemas.microsoft.com/office/drawing/2014/main" id="{F38118D6-DCC5-7C90-5BB7-41318A73D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46" name="Text Box 70">
              <a:extLst>
                <a:ext uri="{FF2B5EF4-FFF2-40B4-BE49-F238E27FC236}">
                  <a16:creationId xmlns:a16="http://schemas.microsoft.com/office/drawing/2014/main" id="{D7D84ACA-E8E3-9F01-77DC-0D09482D7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Which signature is not fluent?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27705" name="Line 71">
            <a:extLst>
              <a:ext uri="{FF2B5EF4-FFF2-40B4-BE49-F238E27FC236}">
                <a16:creationId xmlns:a16="http://schemas.microsoft.com/office/drawing/2014/main" id="{FC83E8B3-AD00-7C32-DA1C-764BA6F53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706" name="Line 72">
            <a:extLst>
              <a:ext uri="{FF2B5EF4-FFF2-40B4-BE49-F238E27FC236}">
                <a16:creationId xmlns:a16="http://schemas.microsoft.com/office/drawing/2014/main" id="{BC0B05A4-6CE2-A6D0-CEA9-1C006B152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482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707" name="Group 73">
            <a:extLst>
              <a:ext uri="{FF2B5EF4-FFF2-40B4-BE49-F238E27FC236}">
                <a16:creationId xmlns:a16="http://schemas.microsoft.com/office/drawing/2014/main" id="{182321CA-6593-0090-87CE-94143FB63575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530725"/>
            <a:ext cx="685800" cy="214313"/>
            <a:chOff x="864" y="841"/>
            <a:chExt cx="432" cy="135"/>
          </a:xfrm>
        </p:grpSpPr>
        <p:sp>
          <p:nvSpPr>
            <p:cNvPr id="27743" name="AutoShape 74">
              <a:extLst>
                <a:ext uri="{FF2B5EF4-FFF2-40B4-BE49-F238E27FC236}">
                  <a16:creationId xmlns:a16="http://schemas.microsoft.com/office/drawing/2014/main" id="{32CAAF59-8E8E-947D-2D1F-D710EEB94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44" name="Text Box 75">
              <a:extLst>
                <a:ext uri="{FF2B5EF4-FFF2-40B4-BE49-F238E27FC236}">
                  <a16:creationId xmlns:a16="http://schemas.microsoft.com/office/drawing/2014/main" id="{1229E42C-BC2F-773D-B8FB-43DC600F6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708" name="Text Box 76">
            <a:extLst>
              <a:ext uri="{FF2B5EF4-FFF2-40B4-BE49-F238E27FC236}">
                <a16:creationId xmlns:a16="http://schemas.microsoft.com/office/drawing/2014/main" id="{574D56B5-4185-2B17-C96D-17821448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4958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709" name="Text Box 77">
            <a:extLst>
              <a:ext uri="{FF2B5EF4-FFF2-40B4-BE49-F238E27FC236}">
                <a16:creationId xmlns:a16="http://schemas.microsoft.com/office/drawing/2014/main" id="{A4ACCBF7-B685-F264-B5AC-03AC6BE8F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10" name="Text Box 78">
            <a:extLst>
              <a:ext uri="{FF2B5EF4-FFF2-40B4-BE49-F238E27FC236}">
                <a16:creationId xmlns:a16="http://schemas.microsoft.com/office/drawing/2014/main" id="{A1B2F54D-400D-14B7-9D7B-5D64895DC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100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11" name="Text Box 79">
            <a:extLst>
              <a:ext uri="{FF2B5EF4-FFF2-40B4-BE49-F238E27FC236}">
                <a16:creationId xmlns:a16="http://schemas.microsoft.com/office/drawing/2014/main" id="{CE40E10D-FBFF-6285-A443-F056C83D1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Control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12" name="AutoShape 80">
            <a:extLst>
              <a:ext uri="{FF2B5EF4-FFF2-40B4-BE49-F238E27FC236}">
                <a16:creationId xmlns:a16="http://schemas.microsoft.com/office/drawing/2014/main" id="{B7248AAA-962B-3477-5E76-C8403CB45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713" name="Text Box 81">
            <a:extLst>
              <a:ext uri="{FF2B5EF4-FFF2-40B4-BE49-F238E27FC236}">
                <a16:creationId xmlns:a16="http://schemas.microsoft.com/office/drawing/2014/main" id="{2F30B1C3-DCBC-F563-5031-40253519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48300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fluency in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14" name="Line 82">
            <a:extLst>
              <a:ext uri="{FF2B5EF4-FFF2-40B4-BE49-F238E27FC236}">
                <a16:creationId xmlns:a16="http://schemas.microsoft.com/office/drawing/2014/main" id="{568442D0-FFC1-898C-1866-1AE4ED97B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715" name="AutoShape 83">
            <a:extLst>
              <a:ext uri="{FF2B5EF4-FFF2-40B4-BE49-F238E27FC236}">
                <a16:creationId xmlns:a16="http://schemas.microsoft.com/office/drawing/2014/main" id="{81A0FAD4-3EB7-7F46-6967-BB9338248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716" name="Text Box 84">
            <a:extLst>
              <a:ext uri="{FF2B5EF4-FFF2-40B4-BE49-F238E27FC236}">
                <a16:creationId xmlns:a16="http://schemas.microsoft.com/office/drawing/2014/main" id="{9979BEE7-C499-62D1-374F-9BE45074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443538"/>
            <a:ext cx="762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in the fluent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17" name="Line 85">
            <a:extLst>
              <a:ext uri="{FF2B5EF4-FFF2-40B4-BE49-F238E27FC236}">
                <a16:creationId xmlns:a16="http://schemas.microsoft.com/office/drawing/2014/main" id="{74EBB7C6-1748-2D1A-C6DE-67529D8A59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72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718" name="Line 86">
            <a:extLst>
              <a:ext uri="{FF2B5EF4-FFF2-40B4-BE49-F238E27FC236}">
                <a16:creationId xmlns:a16="http://schemas.microsoft.com/office/drawing/2014/main" id="{F94A1F27-914D-77F2-FCAF-13343261CB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719" name="Line 87">
            <a:extLst>
              <a:ext uri="{FF2B5EF4-FFF2-40B4-BE49-F238E27FC236}">
                <a16:creationId xmlns:a16="http://schemas.microsoft.com/office/drawing/2014/main" id="{DFC2161F-7D06-F54A-752E-D14DCF0ED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22935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720" name="Group 88">
            <a:extLst>
              <a:ext uri="{FF2B5EF4-FFF2-40B4-BE49-F238E27FC236}">
                <a16:creationId xmlns:a16="http://schemas.microsoft.com/office/drawing/2014/main" id="{F3183E76-CF7A-563C-0F8A-925C9D74CAE4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5638800"/>
            <a:ext cx="685800" cy="214313"/>
            <a:chOff x="864" y="841"/>
            <a:chExt cx="432" cy="135"/>
          </a:xfrm>
        </p:grpSpPr>
        <p:sp>
          <p:nvSpPr>
            <p:cNvPr id="27741" name="AutoShape 89">
              <a:extLst>
                <a:ext uri="{FF2B5EF4-FFF2-40B4-BE49-F238E27FC236}">
                  <a16:creationId xmlns:a16="http://schemas.microsoft.com/office/drawing/2014/main" id="{2A30998D-D108-2F09-34DB-4DAB6739D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42" name="Text Box 90">
              <a:extLst>
                <a:ext uri="{FF2B5EF4-FFF2-40B4-BE49-F238E27FC236}">
                  <a16:creationId xmlns:a16="http://schemas.microsoft.com/office/drawing/2014/main" id="{9B1A8887-9661-174F-852F-465B1E72B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721" name="Line 91">
            <a:extLst>
              <a:ext uri="{FF2B5EF4-FFF2-40B4-BE49-F238E27FC236}">
                <a16:creationId xmlns:a16="http://schemas.microsoft.com/office/drawing/2014/main" id="{B58338BF-D29E-68ED-EEE3-922082386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7215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722" name="Group 92">
            <a:extLst>
              <a:ext uri="{FF2B5EF4-FFF2-40B4-BE49-F238E27FC236}">
                <a16:creationId xmlns:a16="http://schemas.microsoft.com/office/drawing/2014/main" id="{02686227-1005-7971-82CB-2F9E06757824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6113463"/>
            <a:ext cx="685800" cy="214312"/>
            <a:chOff x="864" y="841"/>
            <a:chExt cx="432" cy="135"/>
          </a:xfrm>
        </p:grpSpPr>
        <p:sp>
          <p:nvSpPr>
            <p:cNvPr id="27739" name="AutoShape 93">
              <a:extLst>
                <a:ext uri="{FF2B5EF4-FFF2-40B4-BE49-F238E27FC236}">
                  <a16:creationId xmlns:a16="http://schemas.microsoft.com/office/drawing/2014/main" id="{2031B68C-6C67-FD68-C8D9-29996FC1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7740" name="Text Box 94">
              <a:extLst>
                <a:ext uri="{FF2B5EF4-FFF2-40B4-BE49-F238E27FC236}">
                  <a16:creationId xmlns:a16="http://schemas.microsoft.com/office/drawing/2014/main" id="{34BAB395-0BC4-2F45-FE90-DDD0DEF57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7723" name="Line 95">
            <a:extLst>
              <a:ext uri="{FF2B5EF4-FFF2-40B4-BE49-F238E27FC236}">
                <a16:creationId xmlns:a16="http://schemas.microsoft.com/office/drawing/2014/main" id="{04855CC1-2C49-CEB0-82C7-C46B8FF8D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724" name="Text Box 96">
            <a:extLst>
              <a:ext uri="{FF2B5EF4-FFF2-40B4-BE49-F238E27FC236}">
                <a16:creationId xmlns:a16="http://schemas.microsoft.com/office/drawing/2014/main" id="{A72F1B6D-AC59-E92F-3924-776019C2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7695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725" name="Text Box 97">
            <a:extLst>
              <a:ext uri="{FF2B5EF4-FFF2-40B4-BE49-F238E27FC236}">
                <a16:creationId xmlns:a16="http://schemas.microsoft.com/office/drawing/2014/main" id="{7E05A067-A05F-DEFC-FAC4-165736B8F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602288"/>
            <a:ext cx="304800" cy="284162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726" name="Text Box 98">
            <a:extLst>
              <a:ext uri="{FF2B5EF4-FFF2-40B4-BE49-F238E27FC236}">
                <a16:creationId xmlns:a16="http://schemas.microsoft.com/office/drawing/2014/main" id="{EC4EE19B-67F2-9F6D-891E-999A59756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Poll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27" name="Text Box 99">
            <a:extLst>
              <a:ext uri="{FF2B5EF4-FFF2-40B4-BE49-F238E27FC236}">
                <a16:creationId xmlns:a16="http://schemas.microsoft.com/office/drawing/2014/main" id="{E434430F-2787-8B78-9339-DD85D0E1F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28" name="Text Box 100">
            <a:extLst>
              <a:ext uri="{FF2B5EF4-FFF2-40B4-BE49-F238E27FC236}">
                <a16:creationId xmlns:a16="http://schemas.microsoft.com/office/drawing/2014/main" id="{BF9955C9-0305-E421-57B4-67C9CE1F8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29" name="Text Box 101">
            <a:extLst>
              <a:ext uri="{FF2B5EF4-FFF2-40B4-BE49-F238E27FC236}">
                <a16:creationId xmlns:a16="http://schemas.microsoft.com/office/drawing/2014/main" id="{F87C183E-3BC6-C9C3-8329-2CF6E49B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30" name="Text Box 102">
            <a:extLst>
              <a:ext uri="{FF2B5EF4-FFF2-40B4-BE49-F238E27FC236}">
                <a16:creationId xmlns:a16="http://schemas.microsoft.com/office/drawing/2014/main" id="{D5CCEC41-3413-4122-B3DE-7791E433B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248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27731" name="Text Box 103">
            <a:extLst>
              <a:ext uri="{FF2B5EF4-FFF2-40B4-BE49-F238E27FC236}">
                <a16:creationId xmlns:a16="http://schemas.microsoft.com/office/drawing/2014/main" id="{411F3608-DD1F-2508-FE74-AD7C90BD5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732" name="Text Box 104">
            <a:extLst>
              <a:ext uri="{FF2B5EF4-FFF2-40B4-BE49-F238E27FC236}">
                <a16:creationId xmlns:a16="http://schemas.microsoft.com/office/drawing/2014/main" id="{457202AB-9B98-4B19-98CB-506CD21C3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Electoral Commission Process</a:t>
            </a:r>
          </a:p>
        </p:txBody>
      </p:sp>
      <p:sp>
        <p:nvSpPr>
          <p:cNvPr id="27733" name="Text Box 105">
            <a:extLst>
              <a:ext uri="{FF2B5EF4-FFF2-40B4-BE49-F238E27FC236}">
                <a16:creationId xmlns:a16="http://schemas.microsoft.com/office/drawing/2014/main" id="{DD86C876-1109-F790-74F9-69755ACF1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12969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Complexity/ Shape</a:t>
            </a:r>
          </a:p>
        </p:txBody>
      </p:sp>
      <p:sp>
        <p:nvSpPr>
          <p:cNvPr id="27734" name="Text Box 106">
            <a:extLst>
              <a:ext uri="{FF2B5EF4-FFF2-40B4-BE49-F238E27FC236}">
                <a16:creationId xmlns:a16="http://schemas.microsoft.com/office/drawing/2014/main" id="{BCD57BEA-243F-3A63-CC8B-CCEEBBBB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27735" name="Text Box 107">
            <a:extLst>
              <a:ext uri="{FF2B5EF4-FFF2-40B4-BE49-F238E27FC236}">
                <a16:creationId xmlns:a16="http://schemas.microsoft.com/office/drawing/2014/main" id="{40309C94-D579-9EE6-0744-92F99185F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1296987" cy="2746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Structure</a:t>
            </a:r>
          </a:p>
        </p:txBody>
      </p:sp>
      <p:sp>
        <p:nvSpPr>
          <p:cNvPr id="27736" name="Text Box 108">
            <a:extLst>
              <a:ext uri="{FF2B5EF4-FFF2-40B4-BE49-F238E27FC236}">
                <a16:creationId xmlns:a16="http://schemas.microsoft.com/office/drawing/2014/main" id="{2D8E034D-8255-BAF8-C46B-3EF01C0DB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27737" name="Text Box 109">
            <a:extLst>
              <a:ext uri="{FF2B5EF4-FFF2-40B4-BE49-F238E27FC236}">
                <a16:creationId xmlns:a16="http://schemas.microsoft.com/office/drawing/2014/main" id="{B42FBCBC-80B1-5977-6CA2-A55662FF7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8688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27738" name="Text Box 110">
            <a:extLst>
              <a:ext uri="{FF2B5EF4-FFF2-40B4-BE49-F238E27FC236}">
                <a16:creationId xmlns:a16="http://schemas.microsoft.com/office/drawing/2014/main" id="{AC4A71DD-2571-0921-9CD5-C0C1D705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1D136FA-3EBB-EC77-7B5E-7D100E3E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>
            <a:extLst>
              <a:ext uri="{FF2B5EF4-FFF2-40B4-BE49-F238E27FC236}">
                <a16:creationId xmlns:a16="http://schemas.microsoft.com/office/drawing/2014/main" id="{5995D6DE-9EA3-A98E-D3F3-D4CCBD60E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25538"/>
            <a:ext cx="66294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Initial stages - “Complexity“ [Shape]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74083" name="Text Box 3">
            <a:extLst>
              <a:ext uri="{FF2B5EF4-FFF2-40B4-BE49-F238E27FC236}">
                <a16:creationId xmlns:a16="http://schemas.microsoft.com/office/drawing/2014/main" id="{26DB8A94-65CC-CAE2-C43F-E9559745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2598738"/>
            <a:ext cx="6715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74084" name="AutoShape 4">
            <a:extLst>
              <a:ext uri="{FF2B5EF4-FFF2-40B4-BE49-F238E27FC236}">
                <a16:creationId xmlns:a16="http://schemas.microsoft.com/office/drawing/2014/main" id="{3BD2C844-389E-141E-5C66-75C91145A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2066925"/>
            <a:ext cx="1592263" cy="168275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74085" name="AutoShape 5">
            <a:extLst>
              <a:ext uri="{FF2B5EF4-FFF2-40B4-BE49-F238E27FC236}">
                <a16:creationId xmlns:a16="http://schemas.microsoft.com/office/drawing/2014/main" id="{3C9896A2-C32C-5EA8-20C2-00262AA1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2066925"/>
            <a:ext cx="1592262" cy="168275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74086" name="Line 6">
            <a:extLst>
              <a:ext uri="{FF2B5EF4-FFF2-40B4-BE49-F238E27FC236}">
                <a16:creationId xmlns:a16="http://schemas.microsoft.com/office/drawing/2014/main" id="{FA111447-8C72-88D6-9B28-699F12A39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4363" y="2909888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087" name="Text Box 7">
            <a:extLst>
              <a:ext uri="{FF2B5EF4-FFF2-40B4-BE49-F238E27FC236}">
                <a16:creationId xmlns:a16="http://schemas.microsoft.com/office/drawing/2014/main" id="{B27A6155-94CC-BA90-D3CD-716E6F1A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2509838"/>
            <a:ext cx="1090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000"/>
              <a:t>Is the signature in the same shape?</a:t>
            </a:r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174088" name="Text Box 8">
            <a:extLst>
              <a:ext uri="{FF2B5EF4-FFF2-40B4-BE49-F238E27FC236}">
                <a16:creationId xmlns:a16="http://schemas.microsoft.com/office/drawing/2014/main" id="{C2CD77D1-033C-B34A-9CFB-5A3500855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113" y="2571750"/>
            <a:ext cx="1089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000"/>
              <a:t>Is the signature in the same name?</a:t>
            </a:r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174089" name="Line 9">
            <a:extLst>
              <a:ext uri="{FF2B5EF4-FFF2-40B4-BE49-F238E27FC236}">
                <a16:creationId xmlns:a16="http://schemas.microsoft.com/office/drawing/2014/main" id="{EAB404A4-63D2-2EC6-A134-573EF18EE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4263" y="3749675"/>
            <a:ext cx="0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090" name="Text Box 10">
            <a:extLst>
              <a:ext uri="{FF2B5EF4-FFF2-40B4-BE49-F238E27FC236}">
                <a16:creationId xmlns:a16="http://schemas.microsoft.com/office/drawing/2014/main" id="{D11A120C-AC7B-5DEC-AA66-50DEDE58B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4062413"/>
            <a:ext cx="6715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74091" name="Line 11">
            <a:extLst>
              <a:ext uri="{FF2B5EF4-FFF2-40B4-BE49-F238E27FC236}">
                <a16:creationId xmlns:a16="http://schemas.microsoft.com/office/drawing/2014/main" id="{C53DB589-7BA0-2186-A5B8-458E95CDA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4513" y="3754438"/>
            <a:ext cx="0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092" name="Text Box 12">
            <a:extLst>
              <a:ext uri="{FF2B5EF4-FFF2-40B4-BE49-F238E27FC236}">
                <a16:creationId xmlns:a16="http://schemas.microsoft.com/office/drawing/2014/main" id="{8E4909DE-62D2-C544-736A-C3CF391BD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598738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74093" name="Line 13">
            <a:extLst>
              <a:ext uri="{FF2B5EF4-FFF2-40B4-BE49-F238E27FC236}">
                <a16:creationId xmlns:a16="http://schemas.microsoft.com/office/drawing/2014/main" id="{3DDE7CBB-98ED-6FFF-08FB-420DA3FBDA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909888"/>
            <a:ext cx="585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094" name="Text Box 14">
            <a:extLst>
              <a:ext uri="{FF2B5EF4-FFF2-40B4-BE49-F238E27FC236}">
                <a16:creationId xmlns:a16="http://schemas.microsoft.com/office/drawing/2014/main" id="{A6ED6DCE-77A4-C2F8-1691-8CF435E4E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288" y="4062413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74095" name="Group 15">
            <a:extLst>
              <a:ext uri="{FF2B5EF4-FFF2-40B4-BE49-F238E27FC236}">
                <a16:creationId xmlns:a16="http://schemas.microsoft.com/office/drawing/2014/main" id="{4424BA98-528B-233E-3765-13396A95329A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4581525"/>
            <a:ext cx="1066800" cy="533400"/>
            <a:chOff x="4080" y="2208"/>
            <a:chExt cx="672" cy="336"/>
          </a:xfrm>
        </p:grpSpPr>
        <p:sp>
          <p:nvSpPr>
            <p:cNvPr id="29725" name="AutoShape 16">
              <a:extLst>
                <a:ext uri="{FF2B5EF4-FFF2-40B4-BE49-F238E27FC236}">
                  <a16:creationId xmlns:a16="http://schemas.microsoft.com/office/drawing/2014/main" id="{00F914B5-4193-6376-FD33-7082816FC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08"/>
              <a:ext cx="624" cy="33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9726" name="Text Box 17">
              <a:extLst>
                <a:ext uri="{FF2B5EF4-FFF2-40B4-BE49-F238E27FC236}">
                  <a16:creationId xmlns:a16="http://schemas.microsoft.com/office/drawing/2014/main" id="{9CDD7222-3A66-6A47-36F0-6B27CB615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278"/>
              <a:ext cx="5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12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098" name="Group 18">
            <a:extLst>
              <a:ext uri="{FF2B5EF4-FFF2-40B4-BE49-F238E27FC236}">
                <a16:creationId xmlns:a16="http://schemas.microsoft.com/office/drawing/2014/main" id="{76928FED-296B-63E2-D097-C03F134F0983}"/>
              </a:ext>
            </a:extLst>
          </p:cNvPr>
          <p:cNvGrpSpPr>
            <a:grpSpLocks/>
          </p:cNvGrpSpPr>
          <p:nvPr/>
        </p:nvGrpSpPr>
        <p:grpSpPr bwMode="auto">
          <a:xfrm>
            <a:off x="5143500" y="4581525"/>
            <a:ext cx="1066800" cy="533400"/>
            <a:chOff x="4080" y="2208"/>
            <a:chExt cx="672" cy="336"/>
          </a:xfrm>
        </p:grpSpPr>
        <p:sp>
          <p:nvSpPr>
            <p:cNvPr id="29723" name="AutoShape 19">
              <a:extLst>
                <a:ext uri="{FF2B5EF4-FFF2-40B4-BE49-F238E27FC236}">
                  <a16:creationId xmlns:a16="http://schemas.microsoft.com/office/drawing/2014/main" id="{D126F4C3-2568-2610-5EA7-D1A18A7BC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08"/>
              <a:ext cx="624" cy="33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29724" name="Text Box 20">
              <a:extLst>
                <a:ext uri="{FF2B5EF4-FFF2-40B4-BE49-F238E27FC236}">
                  <a16:creationId xmlns:a16="http://schemas.microsoft.com/office/drawing/2014/main" id="{161D4C78-A598-A16A-1396-1C9D87296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278"/>
              <a:ext cx="5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12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74101" name="Text Box 21">
            <a:extLst>
              <a:ext uri="{FF2B5EF4-FFF2-40B4-BE49-F238E27FC236}">
                <a16:creationId xmlns:a16="http://schemas.microsoft.com/office/drawing/2014/main" id="{EC905A51-2390-1B82-4B11-B96AC77D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0" y="4733925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74102" name="Text Box 22">
            <a:extLst>
              <a:ext uri="{FF2B5EF4-FFF2-40B4-BE49-F238E27FC236}">
                <a16:creationId xmlns:a16="http://schemas.microsoft.com/office/drawing/2014/main" id="{615BA6A4-4F21-D5B0-976F-CC7A282B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4733925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174103" name="Picture 23" descr="JoJ">
            <a:extLst>
              <a:ext uri="{FF2B5EF4-FFF2-40B4-BE49-F238E27FC236}">
                <a16:creationId xmlns:a16="http://schemas.microsoft.com/office/drawing/2014/main" id="{387D00B0-E1C2-C179-6929-299C5BEB0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5235575"/>
            <a:ext cx="24479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4" name="Picture 24" descr="joj2">
            <a:extLst>
              <a:ext uri="{FF2B5EF4-FFF2-40B4-BE49-F238E27FC236}">
                <a16:creationId xmlns:a16="http://schemas.microsoft.com/office/drawing/2014/main" id="{772FB69D-5D43-9B2D-105E-ADB93FDA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t="38281" r="24706" b="41406"/>
          <a:stretch>
            <a:fillRect/>
          </a:stretch>
        </p:blipFill>
        <p:spPr bwMode="auto">
          <a:xfrm>
            <a:off x="1130300" y="5956300"/>
            <a:ext cx="244951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5" name="Picture 25" descr="Saira">
            <a:extLst>
              <a:ext uri="{FF2B5EF4-FFF2-40B4-BE49-F238E27FC236}">
                <a16:creationId xmlns:a16="http://schemas.microsoft.com/office/drawing/2014/main" id="{03576482-4A46-83DA-90BA-3A4A8093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38281" r="35883" b="43750"/>
          <a:stretch>
            <a:fillRect/>
          </a:stretch>
        </p:blipFill>
        <p:spPr bwMode="auto">
          <a:xfrm>
            <a:off x="4587875" y="5235575"/>
            <a:ext cx="2160588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6" name="Picture 26" descr="Saira 2">
            <a:extLst>
              <a:ext uri="{FF2B5EF4-FFF2-40B4-BE49-F238E27FC236}">
                <a16:creationId xmlns:a16="http://schemas.microsoft.com/office/drawing/2014/main" id="{B0FE6BAE-7007-42F2-1796-A02121F1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7500" r="35294" b="44531"/>
          <a:stretch>
            <a:fillRect/>
          </a:stretch>
        </p:blipFill>
        <p:spPr bwMode="auto">
          <a:xfrm>
            <a:off x="4587875" y="5956300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7" name="Picture 27">
            <a:extLst>
              <a:ext uri="{FF2B5EF4-FFF2-40B4-BE49-F238E27FC236}">
                <a16:creationId xmlns:a16="http://schemas.microsoft.com/office/drawing/2014/main" id="{E81D38E4-11AA-BBE2-2708-B8128AB0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003550"/>
            <a:ext cx="165735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8" name="Picture 28">
            <a:extLst>
              <a:ext uri="{FF2B5EF4-FFF2-40B4-BE49-F238E27FC236}">
                <a16:creationId xmlns:a16="http://schemas.microsoft.com/office/drawing/2014/main" id="{94E5FAB1-5E8D-B22A-64B8-46BA4D2B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651250"/>
            <a:ext cx="1662113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9" name="Picture 29">
            <a:extLst>
              <a:ext uri="{FF2B5EF4-FFF2-40B4-BE49-F238E27FC236}">
                <a16:creationId xmlns:a16="http://schemas.microsoft.com/office/drawing/2014/main" id="{3916AB53-F93B-0840-125F-32EF80879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003550"/>
            <a:ext cx="165735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0" name="Picture 30">
            <a:extLst>
              <a:ext uri="{FF2B5EF4-FFF2-40B4-BE49-F238E27FC236}">
                <a16:creationId xmlns:a16="http://schemas.microsoft.com/office/drawing/2014/main" id="{8AF4FF60-46EA-07E3-423C-A2508ABF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651250"/>
            <a:ext cx="1662112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05B6D2D-15DF-AE43-3C96-5DDF26F3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/>
      <p:bldP spid="174084" grpId="0" animBg="1"/>
      <p:bldP spid="174085" grpId="0" animBg="1"/>
      <p:bldP spid="174087" grpId="0"/>
      <p:bldP spid="174088" grpId="0"/>
      <p:bldP spid="174090" grpId="0"/>
      <p:bldP spid="174092" grpId="0"/>
      <p:bldP spid="174094" grpId="0"/>
      <p:bldP spid="174101" grpId="0"/>
      <p:bldP spid="174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17C1E51E-325E-FD13-C5A0-E84F841FF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1242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F334738D-88AA-9E0A-01F8-599578F8D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1000"/>
            <a:ext cx="5181600" cy="1219200"/>
          </a:xfrm>
          <a:prstGeom prst="rect">
            <a:avLst/>
          </a:prstGeom>
          <a:solidFill>
            <a:srgbClr val="CC99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F6A5C71E-70FF-14F0-6C2D-0197EE164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5181600" cy="12192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185E8375-A2A7-54E3-9074-DFBFECE5F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00200"/>
            <a:ext cx="5181600" cy="1219200"/>
          </a:xfrm>
          <a:prstGeom prst="rect">
            <a:avLst/>
          </a:prstGeom>
          <a:solidFill>
            <a:srgbClr val="CCFFCC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65BB190E-3BA3-D83D-9B0C-92C84188F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5181600" cy="1219200"/>
          </a:xfrm>
          <a:prstGeom prst="rect">
            <a:avLst/>
          </a:prstGeom>
          <a:solidFill>
            <a:srgbClr val="99CC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512D2147-21D9-9021-DE15-978160517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715000"/>
            <a:ext cx="1828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4DB705EA-311B-E091-76CF-1477F667A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238750"/>
            <a:ext cx="5181600" cy="1219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53" name="Text Box 10">
            <a:extLst>
              <a:ext uri="{FF2B5EF4-FFF2-40B4-BE49-F238E27FC236}">
                <a16:creationId xmlns:a16="http://schemas.microsoft.com/office/drawing/2014/main" id="{72AD7B8F-91D2-9598-9134-8FC88DA7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Rejected by machine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54" name="Text Box 11">
            <a:extLst>
              <a:ext uri="{FF2B5EF4-FFF2-40B4-BE49-F238E27FC236}">
                <a16:creationId xmlns:a16="http://schemas.microsoft.com/office/drawing/2014/main" id="{35E03A7F-7B8C-63A2-506D-E347D02BB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Visual check only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55" name="AutoShape 12">
            <a:extLst>
              <a:ext uri="{FF2B5EF4-FFF2-40B4-BE49-F238E27FC236}">
                <a16:creationId xmlns:a16="http://schemas.microsoft.com/office/drawing/2014/main" id="{953149AE-1589-F653-D907-1AEFFC227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56" name="Line 13">
            <a:extLst>
              <a:ext uri="{FF2B5EF4-FFF2-40B4-BE49-F238E27FC236}">
                <a16:creationId xmlns:a16="http://schemas.microsoft.com/office/drawing/2014/main" id="{B38B0B1A-09EF-7E58-CE39-D8EBFC348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7" name="Line 14">
            <a:extLst>
              <a:ext uri="{FF2B5EF4-FFF2-40B4-BE49-F238E27FC236}">
                <a16:creationId xmlns:a16="http://schemas.microsoft.com/office/drawing/2014/main" id="{087B7208-641B-E69E-BA72-19FD1DCEC6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4384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8" name="Text Box 15">
            <a:extLst>
              <a:ext uri="{FF2B5EF4-FFF2-40B4-BE49-F238E27FC236}">
                <a16:creationId xmlns:a16="http://schemas.microsoft.com/office/drawing/2014/main" id="{8D9D4AE0-1CE2-48F7-F936-391C692C0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03425"/>
            <a:ext cx="76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shape?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59" name="Line 16">
            <a:extLst>
              <a:ext uri="{FF2B5EF4-FFF2-40B4-BE49-F238E27FC236}">
                <a16:creationId xmlns:a16="http://schemas.microsoft.com/office/drawing/2014/main" id="{BD59B62D-5F56-86E2-0339-BE1ACF1BB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60" name="Text Box 17">
            <a:extLst>
              <a:ext uri="{FF2B5EF4-FFF2-40B4-BE49-F238E27FC236}">
                <a16:creationId xmlns:a16="http://schemas.microsoft.com/office/drawing/2014/main" id="{2030D842-72CE-ED16-7701-ABE14513F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61" name="Line 18">
            <a:extLst>
              <a:ext uri="{FF2B5EF4-FFF2-40B4-BE49-F238E27FC236}">
                <a16:creationId xmlns:a16="http://schemas.microsoft.com/office/drawing/2014/main" id="{4ADA9048-E7F3-6F64-6509-88F181BF75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16088" y="15240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762" name="Group 19">
            <a:extLst>
              <a:ext uri="{FF2B5EF4-FFF2-40B4-BE49-F238E27FC236}">
                <a16:creationId xmlns:a16="http://schemas.microsoft.com/office/drawing/2014/main" id="{02D4D5D4-B6BE-1095-E939-075287729168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35088"/>
            <a:ext cx="685800" cy="214312"/>
            <a:chOff x="864" y="841"/>
            <a:chExt cx="432" cy="135"/>
          </a:xfrm>
        </p:grpSpPr>
        <p:sp>
          <p:nvSpPr>
            <p:cNvPr id="31853" name="AutoShape 20">
              <a:extLst>
                <a:ext uri="{FF2B5EF4-FFF2-40B4-BE49-F238E27FC236}">
                  <a16:creationId xmlns:a16="http://schemas.microsoft.com/office/drawing/2014/main" id="{177E12E9-4317-7B2E-9198-382FFB8DE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54" name="Text Box 21">
              <a:extLst>
                <a:ext uri="{FF2B5EF4-FFF2-40B4-BE49-F238E27FC236}">
                  <a16:creationId xmlns:a16="http://schemas.microsoft.com/office/drawing/2014/main" id="{F15FF7D2-0BDC-AAFC-147E-5CD513C76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763" name="Text Box 22">
            <a:extLst>
              <a:ext uri="{FF2B5EF4-FFF2-40B4-BE49-F238E27FC236}">
                <a16:creationId xmlns:a16="http://schemas.microsoft.com/office/drawing/2014/main" id="{3A574B7E-5840-EE90-8C78-565576AF3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954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64" name="Text Box 23">
            <a:extLst>
              <a:ext uri="{FF2B5EF4-FFF2-40B4-BE49-F238E27FC236}">
                <a16:creationId xmlns:a16="http://schemas.microsoft.com/office/drawing/2014/main" id="{81348D78-25EF-5FD7-25E7-B1DE8772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65" name="AutoShape 24">
            <a:extLst>
              <a:ext uri="{FF2B5EF4-FFF2-40B4-BE49-F238E27FC236}">
                <a16:creationId xmlns:a16="http://schemas.microsoft.com/office/drawing/2014/main" id="{47FA3819-C4A5-57D8-D71B-F90C43658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66" name="Text Box 25">
            <a:extLst>
              <a:ext uri="{FF2B5EF4-FFF2-40B4-BE49-F238E27FC236}">
                <a16:creationId xmlns:a16="http://schemas.microsoft.com/office/drawing/2014/main" id="{2302AE44-C168-7C84-295C-267C52FD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name?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31767" name="Group 26">
            <a:extLst>
              <a:ext uri="{FF2B5EF4-FFF2-40B4-BE49-F238E27FC236}">
                <a16:creationId xmlns:a16="http://schemas.microsoft.com/office/drawing/2014/main" id="{48D65363-659A-37BD-CB3B-D2F61675B2A2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819400"/>
            <a:ext cx="685800" cy="214313"/>
            <a:chOff x="864" y="841"/>
            <a:chExt cx="432" cy="135"/>
          </a:xfrm>
        </p:grpSpPr>
        <p:sp>
          <p:nvSpPr>
            <p:cNvPr id="31851" name="AutoShape 27">
              <a:extLst>
                <a:ext uri="{FF2B5EF4-FFF2-40B4-BE49-F238E27FC236}">
                  <a16:creationId xmlns:a16="http://schemas.microsoft.com/office/drawing/2014/main" id="{18735EAF-7B0D-22F8-41E9-84DAF5A8B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52" name="Text Box 28">
              <a:extLst>
                <a:ext uri="{FF2B5EF4-FFF2-40B4-BE49-F238E27FC236}">
                  <a16:creationId xmlns:a16="http://schemas.microsoft.com/office/drawing/2014/main" id="{3123F54D-E580-5B6F-AECC-6D4892509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768" name="Line 29">
            <a:extLst>
              <a:ext uri="{FF2B5EF4-FFF2-40B4-BE49-F238E27FC236}">
                <a16:creationId xmlns:a16="http://schemas.microsoft.com/office/drawing/2014/main" id="{EB67F4DC-1463-99CF-3A17-75374178D0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25908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69" name="Text Box 30">
            <a:extLst>
              <a:ext uri="{FF2B5EF4-FFF2-40B4-BE49-F238E27FC236}">
                <a16:creationId xmlns:a16="http://schemas.microsoft.com/office/drawing/2014/main" id="{F5EDE04B-18FA-5493-DDC2-B09789A3C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70" name="Text Box 31">
            <a:extLst>
              <a:ext uri="{FF2B5EF4-FFF2-40B4-BE49-F238E27FC236}">
                <a16:creationId xmlns:a16="http://schemas.microsoft.com/office/drawing/2014/main" id="{503CEAA6-2C83-4F3D-E1B6-FDC54AAFB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36825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71" name="Line 32">
            <a:extLst>
              <a:ext uri="{FF2B5EF4-FFF2-40B4-BE49-F238E27FC236}">
                <a16:creationId xmlns:a16="http://schemas.microsoft.com/office/drawing/2014/main" id="{CBA6F022-6317-8F49-FCA6-6B8CD1C3C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72" name="Text Box 33">
            <a:extLst>
              <a:ext uri="{FF2B5EF4-FFF2-40B4-BE49-F238E27FC236}">
                <a16:creationId xmlns:a16="http://schemas.microsoft.com/office/drawing/2014/main" id="{3BCA0AC4-2F40-B4E0-A42E-A13D8A1B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73" name="AutoShape 34">
            <a:extLst>
              <a:ext uri="{FF2B5EF4-FFF2-40B4-BE49-F238E27FC236}">
                <a16:creationId xmlns:a16="http://schemas.microsoft.com/office/drawing/2014/main" id="{11578D1F-EE02-A980-739C-80E1D11AA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74" name="Text Box 35">
            <a:extLst>
              <a:ext uri="{FF2B5EF4-FFF2-40B4-BE49-F238E27FC236}">
                <a16:creationId xmlns:a16="http://schemas.microsoft.com/office/drawing/2014/main" id="{1C3BB974-FE4F-E181-EC7A-28CD7D82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20875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 pen paths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75" name="Line 36">
            <a:extLst>
              <a:ext uri="{FF2B5EF4-FFF2-40B4-BE49-F238E27FC236}">
                <a16:creationId xmlns:a16="http://schemas.microsoft.com/office/drawing/2014/main" id="{9E367343-65C4-8402-2379-E79FB02D78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151765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776" name="Group 37">
            <a:extLst>
              <a:ext uri="{FF2B5EF4-FFF2-40B4-BE49-F238E27FC236}">
                <a16:creationId xmlns:a16="http://schemas.microsoft.com/office/drawing/2014/main" id="{BE3C108A-EF44-989D-D352-22316EE2D539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762000"/>
            <a:ext cx="990600" cy="762000"/>
            <a:chOff x="2448" y="480"/>
            <a:chExt cx="624" cy="480"/>
          </a:xfrm>
        </p:grpSpPr>
        <p:sp>
          <p:nvSpPr>
            <p:cNvPr id="31849" name="AutoShape 38">
              <a:extLst>
                <a:ext uri="{FF2B5EF4-FFF2-40B4-BE49-F238E27FC236}">
                  <a16:creationId xmlns:a16="http://schemas.microsoft.com/office/drawing/2014/main" id="{3A344C83-1BB3-D000-97CC-620B2F824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50" name="Text Box 39">
              <a:extLst>
                <a:ext uri="{FF2B5EF4-FFF2-40B4-BE49-F238E27FC236}">
                  <a16:creationId xmlns:a16="http://schemas.microsoft.com/office/drawing/2014/main" id="{B0E8319B-6B42-0585-313E-73F910148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both signatures </a:t>
              </a:r>
              <a:r>
                <a:rPr lang="en-GB" altLang="en-US" sz="700" b="1"/>
                <a:t>low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1777" name="AutoShape 40">
            <a:extLst>
              <a:ext uri="{FF2B5EF4-FFF2-40B4-BE49-F238E27FC236}">
                <a16:creationId xmlns:a16="http://schemas.microsoft.com/office/drawing/2014/main" id="{F1DFBE5D-12B3-796C-24C5-955840270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7620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78" name="Text Box 41">
            <a:extLst>
              <a:ext uri="{FF2B5EF4-FFF2-40B4-BE49-F238E27FC236}">
                <a16:creationId xmlns:a16="http://schemas.microsoft.com/office/drawing/2014/main" id="{823BE503-CF42-8CB6-E159-23D1D78C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77888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there fluent parts which are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79" name="Line 42">
            <a:extLst>
              <a:ext uri="{FF2B5EF4-FFF2-40B4-BE49-F238E27FC236}">
                <a16:creationId xmlns:a16="http://schemas.microsoft.com/office/drawing/2014/main" id="{2DD7AAA2-B2ED-50A5-7669-0CDC481DC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80" name="Line 43">
            <a:extLst>
              <a:ext uri="{FF2B5EF4-FFF2-40B4-BE49-F238E27FC236}">
                <a16:creationId xmlns:a16="http://schemas.microsoft.com/office/drawing/2014/main" id="{D604FE65-7340-00F6-F32F-E0D9D020C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81" name="Line 44">
            <a:extLst>
              <a:ext uri="{FF2B5EF4-FFF2-40B4-BE49-F238E27FC236}">
                <a16:creationId xmlns:a16="http://schemas.microsoft.com/office/drawing/2014/main" id="{E1CBC7B5-7AA4-1076-0931-8B9450F17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85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82" name="AutoShape 45">
            <a:extLst>
              <a:ext uri="{FF2B5EF4-FFF2-40B4-BE49-F238E27FC236}">
                <a16:creationId xmlns:a16="http://schemas.microsoft.com/office/drawing/2014/main" id="{25081F50-F9C2-783F-81AB-7D6EFB4EA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8013"/>
            <a:ext cx="685800" cy="15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783" name="Text Box 46">
            <a:extLst>
              <a:ext uri="{FF2B5EF4-FFF2-40B4-BE49-F238E27FC236}">
                <a16:creationId xmlns:a16="http://schemas.microsoft.com/office/drawing/2014/main" id="{0683020E-659A-DBCB-E8FD-406F41325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15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8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84" name="Line 47">
            <a:extLst>
              <a:ext uri="{FF2B5EF4-FFF2-40B4-BE49-F238E27FC236}">
                <a16:creationId xmlns:a16="http://schemas.microsoft.com/office/drawing/2014/main" id="{377FAA5F-1E47-B2F5-344F-15C1AC50A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61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85" name="Line 48">
            <a:extLst>
              <a:ext uri="{FF2B5EF4-FFF2-40B4-BE49-F238E27FC236}">
                <a16:creationId xmlns:a16="http://schemas.microsoft.com/office/drawing/2014/main" id="{666C6E89-BA51-F371-4A62-A38E7CCC81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14300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786" name="Group 49">
            <a:extLst>
              <a:ext uri="{FF2B5EF4-FFF2-40B4-BE49-F238E27FC236}">
                <a16:creationId xmlns:a16="http://schemas.microsoft.com/office/drawing/2014/main" id="{4EF78547-2A42-297C-D1B5-F22E4F3D5950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28700"/>
            <a:ext cx="685800" cy="214313"/>
            <a:chOff x="864" y="841"/>
            <a:chExt cx="432" cy="135"/>
          </a:xfrm>
        </p:grpSpPr>
        <p:sp>
          <p:nvSpPr>
            <p:cNvPr id="31847" name="AutoShape 50">
              <a:extLst>
                <a:ext uri="{FF2B5EF4-FFF2-40B4-BE49-F238E27FC236}">
                  <a16:creationId xmlns:a16="http://schemas.microsoft.com/office/drawing/2014/main" id="{50DC7ABD-2415-D212-ACE8-F96F9684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48" name="Text Box 51">
              <a:extLst>
                <a:ext uri="{FF2B5EF4-FFF2-40B4-BE49-F238E27FC236}">
                  <a16:creationId xmlns:a16="http://schemas.microsoft.com/office/drawing/2014/main" id="{B7BECB03-4B8F-3096-D2CA-30E3BE64D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787" name="Text Box 52">
            <a:extLst>
              <a:ext uri="{FF2B5EF4-FFF2-40B4-BE49-F238E27FC236}">
                <a16:creationId xmlns:a16="http://schemas.microsoft.com/office/drawing/2014/main" id="{7A19D7A9-8963-AB86-3F7B-0B85CA788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33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88" name="Text Box 53">
            <a:extLst>
              <a:ext uri="{FF2B5EF4-FFF2-40B4-BE49-F238E27FC236}">
                <a16:creationId xmlns:a16="http://schemas.microsoft.com/office/drawing/2014/main" id="{1AF52F08-6971-3A57-9485-E7BFC276C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89" name="Text Box 54">
            <a:extLst>
              <a:ext uri="{FF2B5EF4-FFF2-40B4-BE49-F238E27FC236}">
                <a16:creationId xmlns:a16="http://schemas.microsoft.com/office/drawing/2014/main" id="{A43DC3BA-6C6B-0D1F-3F78-03EC1EAF6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90" name="Text Box 55">
            <a:extLst>
              <a:ext uri="{FF2B5EF4-FFF2-40B4-BE49-F238E27FC236}">
                <a16:creationId xmlns:a16="http://schemas.microsoft.com/office/drawing/2014/main" id="{52782CAC-F48F-9D61-3A7F-50D116F5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91" name="Text Box 56">
            <a:extLst>
              <a:ext uri="{FF2B5EF4-FFF2-40B4-BE49-F238E27FC236}">
                <a16:creationId xmlns:a16="http://schemas.microsoft.com/office/drawing/2014/main" id="{3D4459F7-74DC-D49B-996B-C1147E3CA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06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92" name="Text Box 57">
            <a:extLst>
              <a:ext uri="{FF2B5EF4-FFF2-40B4-BE49-F238E27FC236}">
                <a16:creationId xmlns:a16="http://schemas.microsoft.com/office/drawing/2014/main" id="{5BE77C73-5516-4D23-7D3F-EEB2409BE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34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31793" name="Group 58">
            <a:extLst>
              <a:ext uri="{FF2B5EF4-FFF2-40B4-BE49-F238E27FC236}">
                <a16:creationId xmlns:a16="http://schemas.microsoft.com/office/drawing/2014/main" id="{0C72E46F-3C6F-C7D7-0721-C22E94A0EDE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048000"/>
            <a:ext cx="990600" cy="762000"/>
            <a:chOff x="2448" y="480"/>
            <a:chExt cx="624" cy="480"/>
          </a:xfrm>
        </p:grpSpPr>
        <p:sp>
          <p:nvSpPr>
            <p:cNvPr id="31845" name="AutoShape 59">
              <a:extLst>
                <a:ext uri="{FF2B5EF4-FFF2-40B4-BE49-F238E27FC236}">
                  <a16:creationId xmlns:a16="http://schemas.microsoft.com/office/drawing/2014/main" id="{24EFBD5C-5C1D-B775-B70C-5CC8D1712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46" name="Text Box 60">
              <a:extLst>
                <a:ext uri="{FF2B5EF4-FFF2-40B4-BE49-F238E27FC236}">
                  <a16:creationId xmlns:a16="http://schemas.microsoft.com/office/drawing/2014/main" id="{2CD176BD-5F64-108C-E57E-9C154BA5C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 signatures similar</a:t>
              </a:r>
              <a:r>
                <a:rPr lang="en-GB" altLang="en-US" sz="700" b="1"/>
                <a:t>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1794" name="Line 61">
            <a:extLst>
              <a:ext uri="{FF2B5EF4-FFF2-40B4-BE49-F238E27FC236}">
                <a16:creationId xmlns:a16="http://schemas.microsoft.com/office/drawing/2014/main" id="{BA4E6F3A-D99F-2102-B147-4B1AA9A62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325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95" name="Line 62">
            <a:extLst>
              <a:ext uri="{FF2B5EF4-FFF2-40B4-BE49-F238E27FC236}">
                <a16:creationId xmlns:a16="http://schemas.microsoft.com/office/drawing/2014/main" id="{72790C2A-FB38-E35E-8395-11E6FB710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4290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796" name="Group 63">
            <a:extLst>
              <a:ext uri="{FF2B5EF4-FFF2-40B4-BE49-F238E27FC236}">
                <a16:creationId xmlns:a16="http://schemas.microsoft.com/office/drawing/2014/main" id="{E0F65C61-489B-0A10-2CC9-6A2650E4516E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309938"/>
            <a:ext cx="685800" cy="214312"/>
            <a:chOff x="864" y="841"/>
            <a:chExt cx="432" cy="135"/>
          </a:xfrm>
        </p:grpSpPr>
        <p:sp>
          <p:nvSpPr>
            <p:cNvPr id="31843" name="AutoShape 64">
              <a:extLst>
                <a:ext uri="{FF2B5EF4-FFF2-40B4-BE49-F238E27FC236}">
                  <a16:creationId xmlns:a16="http://schemas.microsoft.com/office/drawing/2014/main" id="{B306FC14-5D00-6763-0190-692978B4C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44" name="Text Box 65">
              <a:extLst>
                <a:ext uri="{FF2B5EF4-FFF2-40B4-BE49-F238E27FC236}">
                  <a16:creationId xmlns:a16="http://schemas.microsoft.com/office/drawing/2014/main" id="{E91C25AB-680E-B86C-5BE3-8504833C1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797" name="Text Box 66">
            <a:extLst>
              <a:ext uri="{FF2B5EF4-FFF2-40B4-BE49-F238E27FC236}">
                <a16:creationId xmlns:a16="http://schemas.microsoft.com/office/drawing/2014/main" id="{7E6F52CD-1560-57BF-474A-125FA0B1F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766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798" name="Text Box 67">
            <a:extLst>
              <a:ext uri="{FF2B5EF4-FFF2-40B4-BE49-F238E27FC236}">
                <a16:creationId xmlns:a16="http://schemas.microsoft.com/office/drawing/2014/main" id="{B592565C-DBCD-DBD8-4498-0197D8CA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799" name="Text Box 68">
            <a:extLst>
              <a:ext uri="{FF2B5EF4-FFF2-40B4-BE49-F238E27FC236}">
                <a16:creationId xmlns:a16="http://schemas.microsoft.com/office/drawing/2014/main" id="{C825ECE9-7062-9C8D-CEFB-F84C628BE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31800" name="Group 69">
            <a:extLst>
              <a:ext uri="{FF2B5EF4-FFF2-40B4-BE49-F238E27FC236}">
                <a16:creationId xmlns:a16="http://schemas.microsoft.com/office/drawing/2014/main" id="{C71C2385-D7D3-CC5E-B66E-2694ABCC1A11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67200"/>
            <a:ext cx="990600" cy="762000"/>
            <a:chOff x="2448" y="480"/>
            <a:chExt cx="624" cy="480"/>
          </a:xfrm>
        </p:grpSpPr>
        <p:sp>
          <p:nvSpPr>
            <p:cNvPr id="31841" name="AutoShape 70">
              <a:extLst>
                <a:ext uri="{FF2B5EF4-FFF2-40B4-BE49-F238E27FC236}">
                  <a16:creationId xmlns:a16="http://schemas.microsoft.com/office/drawing/2014/main" id="{015E6372-4D50-7D90-7B6F-E1A26EDAB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42" name="Text Box 71">
              <a:extLst>
                <a:ext uri="{FF2B5EF4-FFF2-40B4-BE49-F238E27FC236}">
                  <a16:creationId xmlns:a16="http://schemas.microsoft.com/office/drawing/2014/main" id="{41C373BE-A45B-6E61-F0A9-80424FC64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Which signature is not fluent?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1801" name="Line 72">
            <a:extLst>
              <a:ext uri="{FF2B5EF4-FFF2-40B4-BE49-F238E27FC236}">
                <a16:creationId xmlns:a16="http://schemas.microsoft.com/office/drawing/2014/main" id="{241A7BF8-1C79-803D-2636-A05C3BF5C6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802" name="Line 73">
            <a:extLst>
              <a:ext uri="{FF2B5EF4-FFF2-40B4-BE49-F238E27FC236}">
                <a16:creationId xmlns:a16="http://schemas.microsoft.com/office/drawing/2014/main" id="{7343DAF1-EA68-A935-634B-8D17BEEFB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482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803" name="Group 74">
            <a:extLst>
              <a:ext uri="{FF2B5EF4-FFF2-40B4-BE49-F238E27FC236}">
                <a16:creationId xmlns:a16="http://schemas.microsoft.com/office/drawing/2014/main" id="{ABD72C67-DACE-74D9-FBF2-6AD8ADCD49EA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530725"/>
            <a:ext cx="685800" cy="214313"/>
            <a:chOff x="864" y="841"/>
            <a:chExt cx="432" cy="135"/>
          </a:xfrm>
        </p:grpSpPr>
        <p:sp>
          <p:nvSpPr>
            <p:cNvPr id="31839" name="AutoShape 75">
              <a:extLst>
                <a:ext uri="{FF2B5EF4-FFF2-40B4-BE49-F238E27FC236}">
                  <a16:creationId xmlns:a16="http://schemas.microsoft.com/office/drawing/2014/main" id="{D0D654AB-DFEC-1B38-3F1F-23385ECA5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40" name="Text Box 76">
              <a:extLst>
                <a:ext uri="{FF2B5EF4-FFF2-40B4-BE49-F238E27FC236}">
                  <a16:creationId xmlns:a16="http://schemas.microsoft.com/office/drawing/2014/main" id="{C2B6D417-1A28-2F3C-C7CA-4294E81FC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804" name="Text Box 77">
            <a:extLst>
              <a:ext uri="{FF2B5EF4-FFF2-40B4-BE49-F238E27FC236}">
                <a16:creationId xmlns:a16="http://schemas.microsoft.com/office/drawing/2014/main" id="{B2E6A28B-CC91-A42E-CD04-F34316D42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4958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805" name="Text Box 78">
            <a:extLst>
              <a:ext uri="{FF2B5EF4-FFF2-40B4-BE49-F238E27FC236}">
                <a16:creationId xmlns:a16="http://schemas.microsoft.com/office/drawing/2014/main" id="{3BF05518-AA07-1D7C-5B47-26757124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06" name="Text Box 79">
            <a:extLst>
              <a:ext uri="{FF2B5EF4-FFF2-40B4-BE49-F238E27FC236}">
                <a16:creationId xmlns:a16="http://schemas.microsoft.com/office/drawing/2014/main" id="{13F3F191-DB57-F2A0-DDEA-805001101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100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07" name="Text Box 80">
            <a:extLst>
              <a:ext uri="{FF2B5EF4-FFF2-40B4-BE49-F238E27FC236}">
                <a16:creationId xmlns:a16="http://schemas.microsoft.com/office/drawing/2014/main" id="{B55CD7F6-8AF4-BC2C-533B-B6D8886D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Control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08" name="AutoShape 81">
            <a:extLst>
              <a:ext uri="{FF2B5EF4-FFF2-40B4-BE49-F238E27FC236}">
                <a16:creationId xmlns:a16="http://schemas.microsoft.com/office/drawing/2014/main" id="{CDC24D23-77FD-F814-0647-D2D63329E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809" name="Text Box 82">
            <a:extLst>
              <a:ext uri="{FF2B5EF4-FFF2-40B4-BE49-F238E27FC236}">
                <a16:creationId xmlns:a16="http://schemas.microsoft.com/office/drawing/2014/main" id="{9FAC7D0C-0B29-0C5F-22F3-3515B1A6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48300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fluency in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10" name="Line 83">
            <a:extLst>
              <a:ext uri="{FF2B5EF4-FFF2-40B4-BE49-F238E27FC236}">
                <a16:creationId xmlns:a16="http://schemas.microsoft.com/office/drawing/2014/main" id="{B0BE5D7B-A1C0-25A3-DA62-BAB20D1FF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811" name="AutoShape 84">
            <a:extLst>
              <a:ext uri="{FF2B5EF4-FFF2-40B4-BE49-F238E27FC236}">
                <a16:creationId xmlns:a16="http://schemas.microsoft.com/office/drawing/2014/main" id="{26C69C6B-5096-5E6B-314D-18691C95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1812" name="Text Box 85">
            <a:extLst>
              <a:ext uri="{FF2B5EF4-FFF2-40B4-BE49-F238E27FC236}">
                <a16:creationId xmlns:a16="http://schemas.microsoft.com/office/drawing/2014/main" id="{2FF20CAA-6416-D78C-0AA7-273915EAB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443538"/>
            <a:ext cx="762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in the fluent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13" name="Line 86">
            <a:extLst>
              <a:ext uri="{FF2B5EF4-FFF2-40B4-BE49-F238E27FC236}">
                <a16:creationId xmlns:a16="http://schemas.microsoft.com/office/drawing/2014/main" id="{60211118-7643-B643-C9BD-C1B3CBB55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72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814" name="Line 87">
            <a:extLst>
              <a:ext uri="{FF2B5EF4-FFF2-40B4-BE49-F238E27FC236}">
                <a16:creationId xmlns:a16="http://schemas.microsoft.com/office/drawing/2014/main" id="{3602D12A-9C5C-CEF9-B0A1-24003D218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815" name="Line 88">
            <a:extLst>
              <a:ext uri="{FF2B5EF4-FFF2-40B4-BE49-F238E27FC236}">
                <a16:creationId xmlns:a16="http://schemas.microsoft.com/office/drawing/2014/main" id="{5001EB91-8C01-781E-B088-FF38A40EE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22935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816" name="Group 89">
            <a:extLst>
              <a:ext uri="{FF2B5EF4-FFF2-40B4-BE49-F238E27FC236}">
                <a16:creationId xmlns:a16="http://schemas.microsoft.com/office/drawing/2014/main" id="{C9C20755-3E26-AC3D-10EA-FF6B90390770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5638800"/>
            <a:ext cx="685800" cy="214313"/>
            <a:chOff x="864" y="841"/>
            <a:chExt cx="432" cy="135"/>
          </a:xfrm>
        </p:grpSpPr>
        <p:sp>
          <p:nvSpPr>
            <p:cNvPr id="31837" name="AutoShape 90">
              <a:extLst>
                <a:ext uri="{FF2B5EF4-FFF2-40B4-BE49-F238E27FC236}">
                  <a16:creationId xmlns:a16="http://schemas.microsoft.com/office/drawing/2014/main" id="{96A7A209-11D7-BE9F-DEA1-0804D80A4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38" name="Text Box 91">
              <a:extLst>
                <a:ext uri="{FF2B5EF4-FFF2-40B4-BE49-F238E27FC236}">
                  <a16:creationId xmlns:a16="http://schemas.microsoft.com/office/drawing/2014/main" id="{433F897C-BE91-06F1-EF0E-7C6F525B6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817" name="Line 92">
            <a:extLst>
              <a:ext uri="{FF2B5EF4-FFF2-40B4-BE49-F238E27FC236}">
                <a16:creationId xmlns:a16="http://schemas.microsoft.com/office/drawing/2014/main" id="{E28FFC24-78BE-DD57-ECDC-E920488F7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7215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818" name="Group 93">
            <a:extLst>
              <a:ext uri="{FF2B5EF4-FFF2-40B4-BE49-F238E27FC236}">
                <a16:creationId xmlns:a16="http://schemas.microsoft.com/office/drawing/2014/main" id="{0596975C-400A-01D4-644B-8299E577F476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6113463"/>
            <a:ext cx="685800" cy="214312"/>
            <a:chOff x="864" y="841"/>
            <a:chExt cx="432" cy="135"/>
          </a:xfrm>
        </p:grpSpPr>
        <p:sp>
          <p:nvSpPr>
            <p:cNvPr id="31835" name="AutoShape 94">
              <a:extLst>
                <a:ext uri="{FF2B5EF4-FFF2-40B4-BE49-F238E27FC236}">
                  <a16:creationId xmlns:a16="http://schemas.microsoft.com/office/drawing/2014/main" id="{9C53868F-B3F5-FAB2-E2BC-1D499EC21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1836" name="Text Box 95">
              <a:extLst>
                <a:ext uri="{FF2B5EF4-FFF2-40B4-BE49-F238E27FC236}">
                  <a16:creationId xmlns:a16="http://schemas.microsoft.com/office/drawing/2014/main" id="{5BD7F8CA-C5B0-1CF1-F91B-3BAC1CDF9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819" name="Line 96">
            <a:extLst>
              <a:ext uri="{FF2B5EF4-FFF2-40B4-BE49-F238E27FC236}">
                <a16:creationId xmlns:a16="http://schemas.microsoft.com/office/drawing/2014/main" id="{9CB461BB-7FC3-F186-ED96-CC5B2445E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820" name="Text Box 97">
            <a:extLst>
              <a:ext uri="{FF2B5EF4-FFF2-40B4-BE49-F238E27FC236}">
                <a16:creationId xmlns:a16="http://schemas.microsoft.com/office/drawing/2014/main" id="{269E42B0-54D7-195B-BC71-F287925C2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7695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821" name="Text Box 98">
            <a:extLst>
              <a:ext uri="{FF2B5EF4-FFF2-40B4-BE49-F238E27FC236}">
                <a16:creationId xmlns:a16="http://schemas.microsoft.com/office/drawing/2014/main" id="{03A90F90-6F30-0148-8BBE-8FAA70124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602288"/>
            <a:ext cx="304800" cy="284162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822" name="Text Box 99">
            <a:extLst>
              <a:ext uri="{FF2B5EF4-FFF2-40B4-BE49-F238E27FC236}">
                <a16:creationId xmlns:a16="http://schemas.microsoft.com/office/drawing/2014/main" id="{C12B1CA8-4A69-68E3-1EC4-99AA4788F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Poll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23" name="Text Box 100">
            <a:extLst>
              <a:ext uri="{FF2B5EF4-FFF2-40B4-BE49-F238E27FC236}">
                <a16:creationId xmlns:a16="http://schemas.microsoft.com/office/drawing/2014/main" id="{44A4AE18-DD27-347F-C471-30FE7C24A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24" name="Text Box 101">
            <a:extLst>
              <a:ext uri="{FF2B5EF4-FFF2-40B4-BE49-F238E27FC236}">
                <a16:creationId xmlns:a16="http://schemas.microsoft.com/office/drawing/2014/main" id="{7A3FB515-456E-4C1E-6394-DB44660E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25" name="Text Box 102">
            <a:extLst>
              <a:ext uri="{FF2B5EF4-FFF2-40B4-BE49-F238E27FC236}">
                <a16:creationId xmlns:a16="http://schemas.microsoft.com/office/drawing/2014/main" id="{39C47995-0A5D-34F1-2B0D-5C7F6D553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26" name="Text Box 103">
            <a:extLst>
              <a:ext uri="{FF2B5EF4-FFF2-40B4-BE49-F238E27FC236}">
                <a16:creationId xmlns:a16="http://schemas.microsoft.com/office/drawing/2014/main" id="{79B5A35B-7D6B-B6CB-3242-BCE2FE926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248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1827" name="Text Box 104">
            <a:extLst>
              <a:ext uri="{FF2B5EF4-FFF2-40B4-BE49-F238E27FC236}">
                <a16:creationId xmlns:a16="http://schemas.microsoft.com/office/drawing/2014/main" id="{B9259299-4407-9998-54DF-B65A4F895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1828" name="Text Box 105">
            <a:extLst>
              <a:ext uri="{FF2B5EF4-FFF2-40B4-BE49-F238E27FC236}">
                <a16:creationId xmlns:a16="http://schemas.microsoft.com/office/drawing/2014/main" id="{B0128E01-BE16-7311-70E5-014C055BC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Electoral Commission Process</a:t>
            </a:r>
          </a:p>
        </p:txBody>
      </p:sp>
      <p:sp>
        <p:nvSpPr>
          <p:cNvPr id="31829" name="Text Box 106">
            <a:extLst>
              <a:ext uri="{FF2B5EF4-FFF2-40B4-BE49-F238E27FC236}">
                <a16:creationId xmlns:a16="http://schemas.microsoft.com/office/drawing/2014/main" id="{3F0B07F3-5FD8-4965-9E7C-F6266739E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12969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Complexity/ Shape</a:t>
            </a:r>
          </a:p>
        </p:txBody>
      </p:sp>
      <p:sp>
        <p:nvSpPr>
          <p:cNvPr id="31830" name="Text Box 107">
            <a:extLst>
              <a:ext uri="{FF2B5EF4-FFF2-40B4-BE49-F238E27FC236}">
                <a16:creationId xmlns:a16="http://schemas.microsoft.com/office/drawing/2014/main" id="{611CC628-031D-67D4-354A-4C89B2F8C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31831" name="Text Box 108">
            <a:extLst>
              <a:ext uri="{FF2B5EF4-FFF2-40B4-BE49-F238E27FC236}">
                <a16:creationId xmlns:a16="http://schemas.microsoft.com/office/drawing/2014/main" id="{083BD732-A85D-2BEC-2552-0C90C9AA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1296987" cy="2746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Structure</a:t>
            </a:r>
          </a:p>
        </p:txBody>
      </p:sp>
      <p:sp>
        <p:nvSpPr>
          <p:cNvPr id="31832" name="Text Box 109">
            <a:extLst>
              <a:ext uri="{FF2B5EF4-FFF2-40B4-BE49-F238E27FC236}">
                <a16:creationId xmlns:a16="http://schemas.microsoft.com/office/drawing/2014/main" id="{2837A73E-6C5C-3B9D-E05C-664453681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31833" name="Text Box 110">
            <a:extLst>
              <a:ext uri="{FF2B5EF4-FFF2-40B4-BE49-F238E27FC236}">
                <a16:creationId xmlns:a16="http://schemas.microsoft.com/office/drawing/2014/main" id="{92354B3B-6177-0B1F-9FB3-9821CB5A8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8688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31834" name="Text Box 111">
            <a:extLst>
              <a:ext uri="{FF2B5EF4-FFF2-40B4-BE49-F238E27FC236}">
                <a16:creationId xmlns:a16="http://schemas.microsoft.com/office/drawing/2014/main" id="{81057611-1E04-C633-5A80-12BFB3B7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F2B815-89C9-B8C6-A6B5-0754FAB49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7FAB64C1-EF4A-3DBA-6E3E-1B141A40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3178175"/>
            <a:ext cx="1752600" cy="2133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A39D2963-22C4-75B0-6BCF-AA6EA092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13" y="3101975"/>
            <a:ext cx="1752600" cy="21336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5A2B5252-1970-BF7D-6338-4A28856AD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2035175"/>
            <a:ext cx="1752600" cy="762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73061" name="Rectangle 5">
            <a:extLst>
              <a:ext uri="{FF2B5EF4-FFF2-40B4-BE49-F238E27FC236}">
                <a16:creationId xmlns:a16="http://schemas.microsoft.com/office/drawing/2014/main" id="{6F189232-78ED-0E0B-18A3-3273F339F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101975"/>
            <a:ext cx="1752600" cy="2133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73062" name="Text Box 6">
            <a:extLst>
              <a:ext uri="{FF2B5EF4-FFF2-40B4-BE49-F238E27FC236}">
                <a16:creationId xmlns:a16="http://schemas.microsoft.com/office/drawing/2014/main" id="{DDCA6EB5-C525-F355-315B-EAE3C28F6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707072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Initial stages - “Structure“ [Pen paths]</a:t>
            </a:r>
            <a:endParaRPr lang="en-GB" altLang="en-US">
              <a:latin typeface="Verdana" panose="020B0604030504040204" pitchFamily="34" charset="0"/>
            </a:endParaRPr>
          </a:p>
        </p:txBody>
      </p:sp>
      <p:grpSp>
        <p:nvGrpSpPr>
          <p:cNvPr id="173063" name="Group 7">
            <a:extLst>
              <a:ext uri="{FF2B5EF4-FFF2-40B4-BE49-F238E27FC236}">
                <a16:creationId xmlns:a16="http://schemas.microsoft.com/office/drawing/2014/main" id="{857F0036-387B-B55C-8D2E-B68481F969CA}"/>
              </a:ext>
            </a:extLst>
          </p:cNvPr>
          <p:cNvGrpSpPr>
            <a:grpSpLocks/>
          </p:cNvGrpSpPr>
          <p:nvPr/>
        </p:nvGrpSpPr>
        <p:grpSpPr bwMode="auto">
          <a:xfrm>
            <a:off x="3752850" y="3381375"/>
            <a:ext cx="1584325" cy="1768475"/>
            <a:chOff x="1584" y="1680"/>
            <a:chExt cx="912" cy="912"/>
          </a:xfrm>
        </p:grpSpPr>
        <p:sp>
          <p:nvSpPr>
            <p:cNvPr id="33814" name="AutoShape 8">
              <a:extLst>
                <a:ext uri="{FF2B5EF4-FFF2-40B4-BE49-F238E27FC236}">
                  <a16:creationId xmlns:a16="http://schemas.microsoft.com/office/drawing/2014/main" id="{4E419FED-9459-D43C-1FF6-971DF05A5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3815" name="Text Box 9">
              <a:extLst>
                <a:ext uri="{FF2B5EF4-FFF2-40B4-BE49-F238E27FC236}">
                  <a16:creationId xmlns:a16="http://schemas.microsoft.com/office/drawing/2014/main" id="{C18E04CB-E329-3E50-08B3-00656BEA2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920"/>
              <a:ext cx="62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the signature pen paths similar?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173066" name="Line 10">
            <a:extLst>
              <a:ext uri="{FF2B5EF4-FFF2-40B4-BE49-F238E27FC236}">
                <a16:creationId xmlns:a16="http://schemas.microsoft.com/office/drawing/2014/main" id="{522D17A5-E483-5BAA-18BD-F4008D0A7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2787650"/>
            <a:ext cx="0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3067" name="Text Box 11">
            <a:extLst>
              <a:ext uri="{FF2B5EF4-FFF2-40B4-BE49-F238E27FC236}">
                <a16:creationId xmlns:a16="http://schemas.microsoft.com/office/drawing/2014/main" id="{D6D05330-A8CA-9138-395F-A9DB3F48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3940175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73068" name="Group 12">
            <a:extLst>
              <a:ext uri="{FF2B5EF4-FFF2-40B4-BE49-F238E27FC236}">
                <a16:creationId xmlns:a16="http://schemas.microsoft.com/office/drawing/2014/main" id="{90AFA743-10BA-807E-3EF3-CF6CADFC09DD}"/>
              </a:ext>
            </a:extLst>
          </p:cNvPr>
          <p:cNvGrpSpPr>
            <a:grpSpLocks/>
          </p:cNvGrpSpPr>
          <p:nvPr/>
        </p:nvGrpSpPr>
        <p:grpSpPr bwMode="auto">
          <a:xfrm>
            <a:off x="1001713" y="3381375"/>
            <a:ext cx="1584325" cy="1768475"/>
            <a:chOff x="3552" y="1584"/>
            <a:chExt cx="912" cy="912"/>
          </a:xfrm>
        </p:grpSpPr>
        <p:sp>
          <p:nvSpPr>
            <p:cNvPr id="33812" name="AutoShape 13">
              <a:extLst>
                <a:ext uri="{FF2B5EF4-FFF2-40B4-BE49-F238E27FC236}">
                  <a16:creationId xmlns:a16="http://schemas.microsoft.com/office/drawing/2014/main" id="{21B4E544-9BDE-0B55-61D7-9E885C90C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3813" name="Text Box 14">
              <a:extLst>
                <a:ext uri="{FF2B5EF4-FFF2-40B4-BE49-F238E27FC236}">
                  <a16:creationId xmlns:a16="http://schemas.microsoft.com/office/drawing/2014/main" id="{E220E015-21B2-0FB0-028F-13C380C6C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824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both signatures low in fluency?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33803" name="Text Box 15">
            <a:extLst>
              <a:ext uri="{FF2B5EF4-FFF2-40B4-BE49-F238E27FC236}">
                <a16:creationId xmlns:a16="http://schemas.microsoft.com/office/drawing/2014/main" id="{A65202A8-78EF-AEB8-21DB-8FE95D8F4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2035175"/>
            <a:ext cx="1447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000FF"/>
                </a:solidFill>
              </a:rPr>
              <a:t>From complexity stage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173072" name="Line 16">
            <a:extLst>
              <a:ext uri="{FF2B5EF4-FFF2-40B4-BE49-F238E27FC236}">
                <a16:creationId xmlns:a16="http://schemas.microsoft.com/office/drawing/2014/main" id="{B7E267C5-DEEA-BCB7-94D2-C7142CB2E4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6038" y="4265613"/>
            <a:ext cx="1166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73073" name="Group 17">
            <a:extLst>
              <a:ext uri="{FF2B5EF4-FFF2-40B4-BE49-F238E27FC236}">
                <a16:creationId xmlns:a16="http://schemas.microsoft.com/office/drawing/2014/main" id="{905225B2-4694-B060-3868-6A926B58215C}"/>
              </a:ext>
            </a:extLst>
          </p:cNvPr>
          <p:cNvGrpSpPr>
            <a:grpSpLocks/>
          </p:cNvGrpSpPr>
          <p:nvPr/>
        </p:nvGrpSpPr>
        <p:grpSpPr bwMode="auto">
          <a:xfrm>
            <a:off x="6503988" y="3381375"/>
            <a:ext cx="1584325" cy="1768475"/>
            <a:chOff x="1584" y="1680"/>
            <a:chExt cx="912" cy="912"/>
          </a:xfrm>
        </p:grpSpPr>
        <p:sp>
          <p:nvSpPr>
            <p:cNvPr id="33810" name="AutoShape 18">
              <a:extLst>
                <a:ext uri="{FF2B5EF4-FFF2-40B4-BE49-F238E27FC236}">
                  <a16:creationId xmlns:a16="http://schemas.microsoft.com/office/drawing/2014/main" id="{E8303071-1703-889D-7145-667BB963B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3811" name="Text Box 19">
              <a:extLst>
                <a:ext uri="{FF2B5EF4-FFF2-40B4-BE49-F238E27FC236}">
                  <a16:creationId xmlns:a16="http://schemas.microsoft.com/office/drawing/2014/main" id="{5F3DCD3F-F96A-DB97-27E5-9C28C0C12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920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the signatures similar in fluency?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173076" name="Line 20">
            <a:extLst>
              <a:ext uri="{FF2B5EF4-FFF2-40B4-BE49-F238E27FC236}">
                <a16:creationId xmlns:a16="http://schemas.microsoft.com/office/drawing/2014/main" id="{F7ED4654-B477-C31D-8606-96F1A16C69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7175" y="4256088"/>
            <a:ext cx="1166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3077" name="Text Box 21">
            <a:extLst>
              <a:ext uri="{FF2B5EF4-FFF2-40B4-BE49-F238E27FC236}">
                <a16:creationId xmlns:a16="http://schemas.microsoft.com/office/drawing/2014/main" id="{5DDA0B6F-32BB-40C0-A39C-494982D90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3940175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173078" name="Picture 22" descr="DC 2 styles">
            <a:extLst>
              <a:ext uri="{FF2B5EF4-FFF2-40B4-BE49-F238E27FC236}">
                <a16:creationId xmlns:a16="http://schemas.microsoft.com/office/drawing/2014/main" id="{221AEAD1-D5A4-37FA-0EB2-B857EF3D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0469" r="14117" b="48438"/>
          <a:stretch>
            <a:fillRect/>
          </a:stretch>
        </p:blipFill>
        <p:spPr bwMode="auto">
          <a:xfrm>
            <a:off x="2066925" y="5380038"/>
            <a:ext cx="20875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9" name="Picture 23" descr="DC 2 styles">
            <a:extLst>
              <a:ext uri="{FF2B5EF4-FFF2-40B4-BE49-F238E27FC236}">
                <a16:creationId xmlns:a16="http://schemas.microsoft.com/office/drawing/2014/main" id="{94A2B5E2-9B40-7818-4B7D-EE73A417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4" t="57813" r="36470" b="19531"/>
          <a:stretch>
            <a:fillRect/>
          </a:stretch>
        </p:blipFill>
        <p:spPr bwMode="auto">
          <a:xfrm>
            <a:off x="2571750" y="5956300"/>
            <a:ext cx="10810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2E2BEE9-82B3-7863-0626-CB00A1EF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animBg="1"/>
      <p:bldP spid="173059" grpId="0" animBg="1"/>
      <p:bldP spid="173061" grpId="0" animBg="1"/>
      <p:bldP spid="173067" grpId="0"/>
      <p:bldP spid="1730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ED8A6EB1-14B2-4D22-AA8C-B45709CA3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00200"/>
            <a:ext cx="5181600" cy="1219200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2E5A11F-364C-A067-C78C-FB7EF042E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1242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8C44D7CC-0D0E-1C22-1AB0-1A70C3B5A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1000"/>
            <a:ext cx="5181600" cy="1219200"/>
          </a:xfrm>
          <a:prstGeom prst="rect">
            <a:avLst/>
          </a:prstGeom>
          <a:solidFill>
            <a:srgbClr val="CC99FF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B34A9BBD-D106-3F5C-EC21-D6B9D73B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5181600" cy="12192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F5B23950-D5E7-6DD7-8F5B-6E91FF0F6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5181600" cy="1219200"/>
          </a:xfrm>
          <a:prstGeom prst="rect">
            <a:avLst/>
          </a:prstGeom>
          <a:solidFill>
            <a:srgbClr val="99CC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50A75783-1408-77D3-310D-D52D10D0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715000"/>
            <a:ext cx="1828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01CCC7DC-C078-60B1-8C9C-09D36E84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238750"/>
            <a:ext cx="5181600" cy="1219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49" name="Text Box 10">
            <a:extLst>
              <a:ext uri="{FF2B5EF4-FFF2-40B4-BE49-F238E27FC236}">
                <a16:creationId xmlns:a16="http://schemas.microsoft.com/office/drawing/2014/main" id="{CB5A13CE-8394-C63D-93BB-18920D30E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Rejected by machine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50" name="Text Box 11">
            <a:extLst>
              <a:ext uri="{FF2B5EF4-FFF2-40B4-BE49-F238E27FC236}">
                <a16:creationId xmlns:a16="http://schemas.microsoft.com/office/drawing/2014/main" id="{4760063E-6E53-4026-2267-FE0EC626A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Visual check only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51" name="AutoShape 12">
            <a:extLst>
              <a:ext uri="{FF2B5EF4-FFF2-40B4-BE49-F238E27FC236}">
                <a16:creationId xmlns:a16="http://schemas.microsoft.com/office/drawing/2014/main" id="{7C5B7754-2365-17D3-D2DD-A5DA980C9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52" name="Line 13">
            <a:extLst>
              <a:ext uri="{FF2B5EF4-FFF2-40B4-BE49-F238E27FC236}">
                <a16:creationId xmlns:a16="http://schemas.microsoft.com/office/drawing/2014/main" id="{E251A12A-6BF1-ACEB-16C8-32DA4D5CB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53" name="Line 14">
            <a:extLst>
              <a:ext uri="{FF2B5EF4-FFF2-40B4-BE49-F238E27FC236}">
                <a16:creationId xmlns:a16="http://schemas.microsoft.com/office/drawing/2014/main" id="{F54A0148-040D-59AD-B806-0CC5A2596A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4384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54" name="Text Box 15">
            <a:extLst>
              <a:ext uri="{FF2B5EF4-FFF2-40B4-BE49-F238E27FC236}">
                <a16:creationId xmlns:a16="http://schemas.microsoft.com/office/drawing/2014/main" id="{ED561224-9893-097E-02CD-689761DC1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03425"/>
            <a:ext cx="76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shape?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55" name="Line 16">
            <a:extLst>
              <a:ext uri="{FF2B5EF4-FFF2-40B4-BE49-F238E27FC236}">
                <a16:creationId xmlns:a16="http://schemas.microsoft.com/office/drawing/2014/main" id="{88421412-8760-739E-5CA9-3261C81BB1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56" name="Text Box 17">
            <a:extLst>
              <a:ext uri="{FF2B5EF4-FFF2-40B4-BE49-F238E27FC236}">
                <a16:creationId xmlns:a16="http://schemas.microsoft.com/office/drawing/2014/main" id="{1EBF552E-74FB-706D-75C8-AFBF6416C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57" name="Line 18">
            <a:extLst>
              <a:ext uri="{FF2B5EF4-FFF2-40B4-BE49-F238E27FC236}">
                <a16:creationId xmlns:a16="http://schemas.microsoft.com/office/drawing/2014/main" id="{634866B9-6D85-85AB-92EE-45AF2C72BC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16088" y="15240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858" name="Group 19">
            <a:extLst>
              <a:ext uri="{FF2B5EF4-FFF2-40B4-BE49-F238E27FC236}">
                <a16:creationId xmlns:a16="http://schemas.microsoft.com/office/drawing/2014/main" id="{4A70276B-9B07-473F-685C-1A4F36D08528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35088"/>
            <a:ext cx="685800" cy="214312"/>
            <a:chOff x="864" y="841"/>
            <a:chExt cx="432" cy="135"/>
          </a:xfrm>
        </p:grpSpPr>
        <p:sp>
          <p:nvSpPr>
            <p:cNvPr id="35949" name="AutoShape 20">
              <a:extLst>
                <a:ext uri="{FF2B5EF4-FFF2-40B4-BE49-F238E27FC236}">
                  <a16:creationId xmlns:a16="http://schemas.microsoft.com/office/drawing/2014/main" id="{C5DFEC7E-146C-A24E-E9EC-35BA0799D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50" name="Text Box 21">
              <a:extLst>
                <a:ext uri="{FF2B5EF4-FFF2-40B4-BE49-F238E27FC236}">
                  <a16:creationId xmlns:a16="http://schemas.microsoft.com/office/drawing/2014/main" id="{31198B41-C8A7-E681-3C33-B0131F420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59" name="Text Box 22">
            <a:extLst>
              <a:ext uri="{FF2B5EF4-FFF2-40B4-BE49-F238E27FC236}">
                <a16:creationId xmlns:a16="http://schemas.microsoft.com/office/drawing/2014/main" id="{B6296731-31CF-BD17-5FB4-D01C651BE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954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60" name="Text Box 23">
            <a:extLst>
              <a:ext uri="{FF2B5EF4-FFF2-40B4-BE49-F238E27FC236}">
                <a16:creationId xmlns:a16="http://schemas.microsoft.com/office/drawing/2014/main" id="{5EAAF023-923C-283B-2F20-1ADF99F1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61" name="AutoShape 24">
            <a:extLst>
              <a:ext uri="{FF2B5EF4-FFF2-40B4-BE49-F238E27FC236}">
                <a16:creationId xmlns:a16="http://schemas.microsoft.com/office/drawing/2014/main" id="{375E9730-8022-E526-3F0F-A0CD53AFD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62" name="Text Box 25">
            <a:extLst>
              <a:ext uri="{FF2B5EF4-FFF2-40B4-BE49-F238E27FC236}">
                <a16:creationId xmlns:a16="http://schemas.microsoft.com/office/drawing/2014/main" id="{DE2DBE36-F1BB-1350-E65B-4AA3F9CD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name?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35863" name="Group 26">
            <a:extLst>
              <a:ext uri="{FF2B5EF4-FFF2-40B4-BE49-F238E27FC236}">
                <a16:creationId xmlns:a16="http://schemas.microsoft.com/office/drawing/2014/main" id="{76C7F0B9-F3FA-9452-EB5E-19C27417275D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819400"/>
            <a:ext cx="685800" cy="214313"/>
            <a:chOff x="864" y="841"/>
            <a:chExt cx="432" cy="135"/>
          </a:xfrm>
        </p:grpSpPr>
        <p:sp>
          <p:nvSpPr>
            <p:cNvPr id="35947" name="AutoShape 27">
              <a:extLst>
                <a:ext uri="{FF2B5EF4-FFF2-40B4-BE49-F238E27FC236}">
                  <a16:creationId xmlns:a16="http://schemas.microsoft.com/office/drawing/2014/main" id="{412A9212-2201-F635-E9B1-801D9C6EE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48" name="Text Box 28">
              <a:extLst>
                <a:ext uri="{FF2B5EF4-FFF2-40B4-BE49-F238E27FC236}">
                  <a16:creationId xmlns:a16="http://schemas.microsoft.com/office/drawing/2014/main" id="{A9855E11-9C52-6FA2-CFBD-549D0F874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64" name="Line 29">
            <a:extLst>
              <a:ext uri="{FF2B5EF4-FFF2-40B4-BE49-F238E27FC236}">
                <a16:creationId xmlns:a16="http://schemas.microsoft.com/office/drawing/2014/main" id="{BA0C9A15-242B-B829-1FEC-75F6F213D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25908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65" name="Text Box 30">
            <a:extLst>
              <a:ext uri="{FF2B5EF4-FFF2-40B4-BE49-F238E27FC236}">
                <a16:creationId xmlns:a16="http://schemas.microsoft.com/office/drawing/2014/main" id="{D43330EE-C3E5-9A2B-0B8F-B22DC50EA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66" name="Text Box 31">
            <a:extLst>
              <a:ext uri="{FF2B5EF4-FFF2-40B4-BE49-F238E27FC236}">
                <a16:creationId xmlns:a16="http://schemas.microsoft.com/office/drawing/2014/main" id="{41C12CDB-7BF6-D59B-629A-1EFD94262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36825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67" name="Line 32">
            <a:extLst>
              <a:ext uri="{FF2B5EF4-FFF2-40B4-BE49-F238E27FC236}">
                <a16:creationId xmlns:a16="http://schemas.microsoft.com/office/drawing/2014/main" id="{DD8550E0-C3EC-A54C-A711-77890DA25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68" name="Text Box 33">
            <a:extLst>
              <a:ext uri="{FF2B5EF4-FFF2-40B4-BE49-F238E27FC236}">
                <a16:creationId xmlns:a16="http://schemas.microsoft.com/office/drawing/2014/main" id="{6000DA07-80FA-A416-1864-5363239D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69" name="AutoShape 34">
            <a:extLst>
              <a:ext uri="{FF2B5EF4-FFF2-40B4-BE49-F238E27FC236}">
                <a16:creationId xmlns:a16="http://schemas.microsoft.com/office/drawing/2014/main" id="{0E48FB4C-A290-58E2-DAD4-64F0BAAB5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70" name="Text Box 35">
            <a:extLst>
              <a:ext uri="{FF2B5EF4-FFF2-40B4-BE49-F238E27FC236}">
                <a16:creationId xmlns:a16="http://schemas.microsoft.com/office/drawing/2014/main" id="{87846082-A4E5-5EAA-A19A-F3F7D05C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20875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 pen paths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71" name="Line 36">
            <a:extLst>
              <a:ext uri="{FF2B5EF4-FFF2-40B4-BE49-F238E27FC236}">
                <a16:creationId xmlns:a16="http://schemas.microsoft.com/office/drawing/2014/main" id="{9AF6F1DE-AE33-C8A5-ECA2-303ACD77E3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151765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872" name="Group 37">
            <a:extLst>
              <a:ext uri="{FF2B5EF4-FFF2-40B4-BE49-F238E27FC236}">
                <a16:creationId xmlns:a16="http://schemas.microsoft.com/office/drawing/2014/main" id="{E4753C47-0EEE-2AC3-869A-5F7B3F7D26C5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762000"/>
            <a:ext cx="990600" cy="762000"/>
            <a:chOff x="2448" y="480"/>
            <a:chExt cx="624" cy="480"/>
          </a:xfrm>
        </p:grpSpPr>
        <p:sp>
          <p:nvSpPr>
            <p:cNvPr id="35945" name="AutoShape 38">
              <a:extLst>
                <a:ext uri="{FF2B5EF4-FFF2-40B4-BE49-F238E27FC236}">
                  <a16:creationId xmlns:a16="http://schemas.microsoft.com/office/drawing/2014/main" id="{94E2BD9E-6CC3-D1B4-A994-3BFA93A7B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46" name="Text Box 39">
              <a:extLst>
                <a:ext uri="{FF2B5EF4-FFF2-40B4-BE49-F238E27FC236}">
                  <a16:creationId xmlns:a16="http://schemas.microsoft.com/office/drawing/2014/main" id="{81B0E6E6-8EB9-A7BB-44AB-EE062696B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both signatures </a:t>
              </a:r>
              <a:r>
                <a:rPr lang="en-GB" altLang="en-US" sz="700" b="1"/>
                <a:t>low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73" name="AutoShape 40">
            <a:extLst>
              <a:ext uri="{FF2B5EF4-FFF2-40B4-BE49-F238E27FC236}">
                <a16:creationId xmlns:a16="http://schemas.microsoft.com/office/drawing/2014/main" id="{C35B9B79-205E-E9F9-401C-E2C942CBD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7620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74" name="Text Box 41">
            <a:extLst>
              <a:ext uri="{FF2B5EF4-FFF2-40B4-BE49-F238E27FC236}">
                <a16:creationId xmlns:a16="http://schemas.microsoft.com/office/drawing/2014/main" id="{E80ABCFE-06F9-C8BD-F342-D36141EB5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77888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there fluent parts which are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75" name="Line 42">
            <a:extLst>
              <a:ext uri="{FF2B5EF4-FFF2-40B4-BE49-F238E27FC236}">
                <a16:creationId xmlns:a16="http://schemas.microsoft.com/office/drawing/2014/main" id="{EAF47593-C4F3-E4F0-8CCC-DCC714B14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76" name="Line 43">
            <a:extLst>
              <a:ext uri="{FF2B5EF4-FFF2-40B4-BE49-F238E27FC236}">
                <a16:creationId xmlns:a16="http://schemas.microsoft.com/office/drawing/2014/main" id="{53159036-52C1-7C69-BBD1-208CA039E7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77" name="Line 44">
            <a:extLst>
              <a:ext uri="{FF2B5EF4-FFF2-40B4-BE49-F238E27FC236}">
                <a16:creationId xmlns:a16="http://schemas.microsoft.com/office/drawing/2014/main" id="{6C06CEC8-7BF8-0F4C-4B0B-2FC1F15F9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85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78" name="AutoShape 45">
            <a:extLst>
              <a:ext uri="{FF2B5EF4-FFF2-40B4-BE49-F238E27FC236}">
                <a16:creationId xmlns:a16="http://schemas.microsoft.com/office/drawing/2014/main" id="{CF07B4A6-7B58-7432-5176-057F61E4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8013"/>
            <a:ext cx="685800" cy="15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879" name="Text Box 46">
            <a:extLst>
              <a:ext uri="{FF2B5EF4-FFF2-40B4-BE49-F238E27FC236}">
                <a16:creationId xmlns:a16="http://schemas.microsoft.com/office/drawing/2014/main" id="{D84E39A2-959A-0105-4E2B-4B642EE22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15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8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80" name="Line 47">
            <a:extLst>
              <a:ext uri="{FF2B5EF4-FFF2-40B4-BE49-F238E27FC236}">
                <a16:creationId xmlns:a16="http://schemas.microsoft.com/office/drawing/2014/main" id="{63CAED44-5006-02B5-A2C5-36C3696AE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61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81" name="Line 48">
            <a:extLst>
              <a:ext uri="{FF2B5EF4-FFF2-40B4-BE49-F238E27FC236}">
                <a16:creationId xmlns:a16="http://schemas.microsoft.com/office/drawing/2014/main" id="{0823CF5C-90DD-B1D2-AF44-D81387962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14300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882" name="Group 49">
            <a:extLst>
              <a:ext uri="{FF2B5EF4-FFF2-40B4-BE49-F238E27FC236}">
                <a16:creationId xmlns:a16="http://schemas.microsoft.com/office/drawing/2014/main" id="{F49BCC84-EDAB-7373-D085-20C4C0D72A55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28700"/>
            <a:ext cx="685800" cy="214313"/>
            <a:chOff x="864" y="841"/>
            <a:chExt cx="432" cy="135"/>
          </a:xfrm>
        </p:grpSpPr>
        <p:sp>
          <p:nvSpPr>
            <p:cNvPr id="35943" name="AutoShape 50">
              <a:extLst>
                <a:ext uri="{FF2B5EF4-FFF2-40B4-BE49-F238E27FC236}">
                  <a16:creationId xmlns:a16="http://schemas.microsoft.com/office/drawing/2014/main" id="{AC1428CC-E925-C8FE-8C69-4B90DF1F6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44" name="Text Box 51">
              <a:extLst>
                <a:ext uri="{FF2B5EF4-FFF2-40B4-BE49-F238E27FC236}">
                  <a16:creationId xmlns:a16="http://schemas.microsoft.com/office/drawing/2014/main" id="{998116F6-3900-AD2F-77FF-7428E80AE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83" name="Text Box 52">
            <a:extLst>
              <a:ext uri="{FF2B5EF4-FFF2-40B4-BE49-F238E27FC236}">
                <a16:creationId xmlns:a16="http://schemas.microsoft.com/office/drawing/2014/main" id="{DA0E4771-BC40-A0E7-F6A1-E5284ED6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33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84" name="Text Box 53">
            <a:extLst>
              <a:ext uri="{FF2B5EF4-FFF2-40B4-BE49-F238E27FC236}">
                <a16:creationId xmlns:a16="http://schemas.microsoft.com/office/drawing/2014/main" id="{611B916E-8780-81C9-9E26-CCCE4DFD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85" name="Text Box 54">
            <a:extLst>
              <a:ext uri="{FF2B5EF4-FFF2-40B4-BE49-F238E27FC236}">
                <a16:creationId xmlns:a16="http://schemas.microsoft.com/office/drawing/2014/main" id="{2D25025E-55C8-2308-6D94-721EC885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86" name="Text Box 55">
            <a:extLst>
              <a:ext uri="{FF2B5EF4-FFF2-40B4-BE49-F238E27FC236}">
                <a16:creationId xmlns:a16="http://schemas.microsoft.com/office/drawing/2014/main" id="{7BDB0168-BB12-3649-B1B7-594C013B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87" name="Text Box 56">
            <a:extLst>
              <a:ext uri="{FF2B5EF4-FFF2-40B4-BE49-F238E27FC236}">
                <a16:creationId xmlns:a16="http://schemas.microsoft.com/office/drawing/2014/main" id="{742717C3-C09C-883C-A146-66F3B114F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06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88" name="Text Box 57">
            <a:extLst>
              <a:ext uri="{FF2B5EF4-FFF2-40B4-BE49-F238E27FC236}">
                <a16:creationId xmlns:a16="http://schemas.microsoft.com/office/drawing/2014/main" id="{1EA96F86-2533-90AF-535A-36337D5A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34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35889" name="Group 58">
            <a:extLst>
              <a:ext uri="{FF2B5EF4-FFF2-40B4-BE49-F238E27FC236}">
                <a16:creationId xmlns:a16="http://schemas.microsoft.com/office/drawing/2014/main" id="{5513E37F-F550-4DAB-B396-7BB0FDFCC868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048000"/>
            <a:ext cx="990600" cy="762000"/>
            <a:chOff x="2448" y="480"/>
            <a:chExt cx="624" cy="480"/>
          </a:xfrm>
        </p:grpSpPr>
        <p:sp>
          <p:nvSpPr>
            <p:cNvPr id="35941" name="AutoShape 59">
              <a:extLst>
                <a:ext uri="{FF2B5EF4-FFF2-40B4-BE49-F238E27FC236}">
                  <a16:creationId xmlns:a16="http://schemas.microsoft.com/office/drawing/2014/main" id="{658CE3F7-56F2-4645-EFCC-E73FD41AF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42" name="Text Box 60">
              <a:extLst>
                <a:ext uri="{FF2B5EF4-FFF2-40B4-BE49-F238E27FC236}">
                  <a16:creationId xmlns:a16="http://schemas.microsoft.com/office/drawing/2014/main" id="{47FA7ECB-2326-6271-22B0-8DA853CA2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 signatures similar</a:t>
              </a:r>
              <a:r>
                <a:rPr lang="en-GB" altLang="en-US" sz="700" b="1"/>
                <a:t>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90" name="Line 61">
            <a:extLst>
              <a:ext uri="{FF2B5EF4-FFF2-40B4-BE49-F238E27FC236}">
                <a16:creationId xmlns:a16="http://schemas.microsoft.com/office/drawing/2014/main" id="{70DCB83D-929A-F6FF-768D-0379AB48A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325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91" name="Line 62">
            <a:extLst>
              <a:ext uri="{FF2B5EF4-FFF2-40B4-BE49-F238E27FC236}">
                <a16:creationId xmlns:a16="http://schemas.microsoft.com/office/drawing/2014/main" id="{4CEE7529-22E0-91A3-717B-C82B972C4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4290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892" name="Group 63">
            <a:extLst>
              <a:ext uri="{FF2B5EF4-FFF2-40B4-BE49-F238E27FC236}">
                <a16:creationId xmlns:a16="http://schemas.microsoft.com/office/drawing/2014/main" id="{99D2F6D0-E45E-E2B7-CB59-20A012B220FD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309938"/>
            <a:ext cx="685800" cy="214312"/>
            <a:chOff x="864" y="841"/>
            <a:chExt cx="432" cy="135"/>
          </a:xfrm>
        </p:grpSpPr>
        <p:sp>
          <p:nvSpPr>
            <p:cNvPr id="35939" name="AutoShape 64">
              <a:extLst>
                <a:ext uri="{FF2B5EF4-FFF2-40B4-BE49-F238E27FC236}">
                  <a16:creationId xmlns:a16="http://schemas.microsoft.com/office/drawing/2014/main" id="{7B27D363-1B27-A820-5C34-9F5CDD192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40" name="Text Box 65">
              <a:extLst>
                <a:ext uri="{FF2B5EF4-FFF2-40B4-BE49-F238E27FC236}">
                  <a16:creationId xmlns:a16="http://schemas.microsoft.com/office/drawing/2014/main" id="{C5E0ACEA-9A88-5486-FA91-2023CDECB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93" name="Text Box 66">
            <a:extLst>
              <a:ext uri="{FF2B5EF4-FFF2-40B4-BE49-F238E27FC236}">
                <a16:creationId xmlns:a16="http://schemas.microsoft.com/office/drawing/2014/main" id="{47BF8F22-7005-6712-EDA1-032BC9F4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766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894" name="Text Box 67">
            <a:extLst>
              <a:ext uri="{FF2B5EF4-FFF2-40B4-BE49-F238E27FC236}">
                <a16:creationId xmlns:a16="http://schemas.microsoft.com/office/drawing/2014/main" id="{EEDD8952-118F-186E-18F1-1D7ABCB39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895" name="Text Box 68">
            <a:extLst>
              <a:ext uri="{FF2B5EF4-FFF2-40B4-BE49-F238E27FC236}">
                <a16:creationId xmlns:a16="http://schemas.microsoft.com/office/drawing/2014/main" id="{DB2B7156-7ABD-3565-8A6E-5F97EACB5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35896" name="Group 69">
            <a:extLst>
              <a:ext uri="{FF2B5EF4-FFF2-40B4-BE49-F238E27FC236}">
                <a16:creationId xmlns:a16="http://schemas.microsoft.com/office/drawing/2014/main" id="{DAD2363E-1735-8459-0E12-798BE6BEA0A7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67200"/>
            <a:ext cx="990600" cy="762000"/>
            <a:chOff x="2448" y="480"/>
            <a:chExt cx="624" cy="480"/>
          </a:xfrm>
        </p:grpSpPr>
        <p:sp>
          <p:nvSpPr>
            <p:cNvPr id="35937" name="AutoShape 70">
              <a:extLst>
                <a:ext uri="{FF2B5EF4-FFF2-40B4-BE49-F238E27FC236}">
                  <a16:creationId xmlns:a16="http://schemas.microsoft.com/office/drawing/2014/main" id="{188C886A-584B-7E3D-E5F6-D19BAEA94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38" name="Text Box 71">
              <a:extLst>
                <a:ext uri="{FF2B5EF4-FFF2-40B4-BE49-F238E27FC236}">
                  <a16:creationId xmlns:a16="http://schemas.microsoft.com/office/drawing/2014/main" id="{96620E52-AEB6-D1D7-710A-B6E6DF088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Which signature is not fluent?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5897" name="Line 72">
            <a:extLst>
              <a:ext uri="{FF2B5EF4-FFF2-40B4-BE49-F238E27FC236}">
                <a16:creationId xmlns:a16="http://schemas.microsoft.com/office/drawing/2014/main" id="{65E0AE65-DC74-B713-500C-26EFEC968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98" name="Line 73">
            <a:extLst>
              <a:ext uri="{FF2B5EF4-FFF2-40B4-BE49-F238E27FC236}">
                <a16:creationId xmlns:a16="http://schemas.microsoft.com/office/drawing/2014/main" id="{2621E7B3-2ADF-5316-7F5A-4A11A0197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482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899" name="Group 74">
            <a:extLst>
              <a:ext uri="{FF2B5EF4-FFF2-40B4-BE49-F238E27FC236}">
                <a16:creationId xmlns:a16="http://schemas.microsoft.com/office/drawing/2014/main" id="{84510D72-688A-A7E8-F490-B9A018DBB1C8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530725"/>
            <a:ext cx="685800" cy="214313"/>
            <a:chOff x="864" y="841"/>
            <a:chExt cx="432" cy="135"/>
          </a:xfrm>
        </p:grpSpPr>
        <p:sp>
          <p:nvSpPr>
            <p:cNvPr id="35935" name="AutoShape 75">
              <a:extLst>
                <a:ext uri="{FF2B5EF4-FFF2-40B4-BE49-F238E27FC236}">
                  <a16:creationId xmlns:a16="http://schemas.microsoft.com/office/drawing/2014/main" id="{17967358-9F9D-B6CF-E598-26FB35C99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36" name="Text Box 76">
              <a:extLst>
                <a:ext uri="{FF2B5EF4-FFF2-40B4-BE49-F238E27FC236}">
                  <a16:creationId xmlns:a16="http://schemas.microsoft.com/office/drawing/2014/main" id="{0731818C-AC0E-8B0F-A7D6-F2EC24D0C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900" name="Text Box 77">
            <a:extLst>
              <a:ext uri="{FF2B5EF4-FFF2-40B4-BE49-F238E27FC236}">
                <a16:creationId xmlns:a16="http://schemas.microsoft.com/office/drawing/2014/main" id="{7B36DF3F-47D1-0BDB-B5D0-650B4466C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4958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901" name="Text Box 78">
            <a:extLst>
              <a:ext uri="{FF2B5EF4-FFF2-40B4-BE49-F238E27FC236}">
                <a16:creationId xmlns:a16="http://schemas.microsoft.com/office/drawing/2014/main" id="{6D4A272D-F7FF-467B-6D4F-E55C5B848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02" name="Text Box 79">
            <a:extLst>
              <a:ext uri="{FF2B5EF4-FFF2-40B4-BE49-F238E27FC236}">
                <a16:creationId xmlns:a16="http://schemas.microsoft.com/office/drawing/2014/main" id="{AB23EDD1-5A8C-2D13-A41A-43F0FF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100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03" name="Text Box 80">
            <a:extLst>
              <a:ext uri="{FF2B5EF4-FFF2-40B4-BE49-F238E27FC236}">
                <a16:creationId xmlns:a16="http://schemas.microsoft.com/office/drawing/2014/main" id="{D58E5FDF-D910-2CD5-4B45-24B7B5359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Control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04" name="AutoShape 81">
            <a:extLst>
              <a:ext uri="{FF2B5EF4-FFF2-40B4-BE49-F238E27FC236}">
                <a16:creationId xmlns:a16="http://schemas.microsoft.com/office/drawing/2014/main" id="{12955367-99AF-9F54-C23C-A69E682C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905" name="Text Box 82">
            <a:extLst>
              <a:ext uri="{FF2B5EF4-FFF2-40B4-BE49-F238E27FC236}">
                <a16:creationId xmlns:a16="http://schemas.microsoft.com/office/drawing/2014/main" id="{0A441C32-300B-4ECF-9223-6DB5F6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48300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fluency in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06" name="Line 83">
            <a:extLst>
              <a:ext uri="{FF2B5EF4-FFF2-40B4-BE49-F238E27FC236}">
                <a16:creationId xmlns:a16="http://schemas.microsoft.com/office/drawing/2014/main" id="{0E931753-8178-8713-120C-F655C37EC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907" name="AutoShape 84">
            <a:extLst>
              <a:ext uri="{FF2B5EF4-FFF2-40B4-BE49-F238E27FC236}">
                <a16:creationId xmlns:a16="http://schemas.microsoft.com/office/drawing/2014/main" id="{2CE576D5-F87D-175A-CF60-BC4DC6E4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5908" name="Text Box 85">
            <a:extLst>
              <a:ext uri="{FF2B5EF4-FFF2-40B4-BE49-F238E27FC236}">
                <a16:creationId xmlns:a16="http://schemas.microsoft.com/office/drawing/2014/main" id="{96A86FC7-2CF5-2923-9DDF-C5D8F5802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443538"/>
            <a:ext cx="762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in the fluent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09" name="Line 86">
            <a:extLst>
              <a:ext uri="{FF2B5EF4-FFF2-40B4-BE49-F238E27FC236}">
                <a16:creationId xmlns:a16="http://schemas.microsoft.com/office/drawing/2014/main" id="{02A7B67F-CA0E-ECCD-40CA-D9826220E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72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910" name="Line 87">
            <a:extLst>
              <a:ext uri="{FF2B5EF4-FFF2-40B4-BE49-F238E27FC236}">
                <a16:creationId xmlns:a16="http://schemas.microsoft.com/office/drawing/2014/main" id="{C519EEEF-2D87-D51C-E4C1-F985DCEE7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911" name="Line 88">
            <a:extLst>
              <a:ext uri="{FF2B5EF4-FFF2-40B4-BE49-F238E27FC236}">
                <a16:creationId xmlns:a16="http://schemas.microsoft.com/office/drawing/2014/main" id="{67BAFFE7-390B-A15C-F47E-494AE759A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22935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912" name="Group 89">
            <a:extLst>
              <a:ext uri="{FF2B5EF4-FFF2-40B4-BE49-F238E27FC236}">
                <a16:creationId xmlns:a16="http://schemas.microsoft.com/office/drawing/2014/main" id="{6DE908B3-DBCC-6C19-0A68-11F200F5487C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5638800"/>
            <a:ext cx="685800" cy="214313"/>
            <a:chOff x="864" y="841"/>
            <a:chExt cx="432" cy="135"/>
          </a:xfrm>
        </p:grpSpPr>
        <p:sp>
          <p:nvSpPr>
            <p:cNvPr id="35933" name="AutoShape 90">
              <a:extLst>
                <a:ext uri="{FF2B5EF4-FFF2-40B4-BE49-F238E27FC236}">
                  <a16:creationId xmlns:a16="http://schemas.microsoft.com/office/drawing/2014/main" id="{DCB15DFF-CA75-64C2-3018-41879B7EC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34" name="Text Box 91">
              <a:extLst>
                <a:ext uri="{FF2B5EF4-FFF2-40B4-BE49-F238E27FC236}">
                  <a16:creationId xmlns:a16="http://schemas.microsoft.com/office/drawing/2014/main" id="{1BFD1032-ACAE-3FE9-964F-381D6A644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913" name="Line 92">
            <a:extLst>
              <a:ext uri="{FF2B5EF4-FFF2-40B4-BE49-F238E27FC236}">
                <a16:creationId xmlns:a16="http://schemas.microsoft.com/office/drawing/2014/main" id="{7BE3A467-383A-0E82-4B86-573D12B77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7215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5914" name="Group 93">
            <a:extLst>
              <a:ext uri="{FF2B5EF4-FFF2-40B4-BE49-F238E27FC236}">
                <a16:creationId xmlns:a16="http://schemas.microsoft.com/office/drawing/2014/main" id="{E670DE9C-BEC3-607E-38B5-9274E5AB12A3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6113463"/>
            <a:ext cx="685800" cy="214312"/>
            <a:chOff x="864" y="841"/>
            <a:chExt cx="432" cy="135"/>
          </a:xfrm>
        </p:grpSpPr>
        <p:sp>
          <p:nvSpPr>
            <p:cNvPr id="35931" name="AutoShape 94">
              <a:extLst>
                <a:ext uri="{FF2B5EF4-FFF2-40B4-BE49-F238E27FC236}">
                  <a16:creationId xmlns:a16="http://schemas.microsoft.com/office/drawing/2014/main" id="{CF25988E-F676-395B-9F84-E6832C589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5932" name="Text Box 95">
              <a:extLst>
                <a:ext uri="{FF2B5EF4-FFF2-40B4-BE49-F238E27FC236}">
                  <a16:creationId xmlns:a16="http://schemas.microsoft.com/office/drawing/2014/main" id="{F22F6BFD-1C33-B63A-21AE-EB738A623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5915" name="Line 96">
            <a:extLst>
              <a:ext uri="{FF2B5EF4-FFF2-40B4-BE49-F238E27FC236}">
                <a16:creationId xmlns:a16="http://schemas.microsoft.com/office/drawing/2014/main" id="{2BA0D74F-40BE-0695-55F6-6C8F947522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916" name="Text Box 97">
            <a:extLst>
              <a:ext uri="{FF2B5EF4-FFF2-40B4-BE49-F238E27FC236}">
                <a16:creationId xmlns:a16="http://schemas.microsoft.com/office/drawing/2014/main" id="{7F35E383-A055-33FF-5D0D-222E6704B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7695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917" name="Text Box 98">
            <a:extLst>
              <a:ext uri="{FF2B5EF4-FFF2-40B4-BE49-F238E27FC236}">
                <a16:creationId xmlns:a16="http://schemas.microsoft.com/office/drawing/2014/main" id="{62C098A5-FCEA-C6EF-3F70-F3A77023B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602288"/>
            <a:ext cx="304800" cy="284162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918" name="Text Box 99">
            <a:extLst>
              <a:ext uri="{FF2B5EF4-FFF2-40B4-BE49-F238E27FC236}">
                <a16:creationId xmlns:a16="http://schemas.microsoft.com/office/drawing/2014/main" id="{BFC29D56-F897-48F3-511F-C7130EA3A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Poll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19" name="Text Box 100">
            <a:extLst>
              <a:ext uri="{FF2B5EF4-FFF2-40B4-BE49-F238E27FC236}">
                <a16:creationId xmlns:a16="http://schemas.microsoft.com/office/drawing/2014/main" id="{C41E904A-775A-C0AE-F903-CF2D99DF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20" name="Text Box 101">
            <a:extLst>
              <a:ext uri="{FF2B5EF4-FFF2-40B4-BE49-F238E27FC236}">
                <a16:creationId xmlns:a16="http://schemas.microsoft.com/office/drawing/2014/main" id="{93FC3D77-D155-6092-5385-616D79375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21" name="Text Box 102">
            <a:extLst>
              <a:ext uri="{FF2B5EF4-FFF2-40B4-BE49-F238E27FC236}">
                <a16:creationId xmlns:a16="http://schemas.microsoft.com/office/drawing/2014/main" id="{FE512402-8F45-2057-027F-511018F9E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22" name="Text Box 103">
            <a:extLst>
              <a:ext uri="{FF2B5EF4-FFF2-40B4-BE49-F238E27FC236}">
                <a16:creationId xmlns:a16="http://schemas.microsoft.com/office/drawing/2014/main" id="{2CDA3401-C669-6A31-DFB6-06C9D0C3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248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5923" name="Text Box 104">
            <a:extLst>
              <a:ext uri="{FF2B5EF4-FFF2-40B4-BE49-F238E27FC236}">
                <a16:creationId xmlns:a16="http://schemas.microsoft.com/office/drawing/2014/main" id="{C7E3D31E-C39E-BFC0-EE0E-C6108EFA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5924" name="Text Box 105">
            <a:extLst>
              <a:ext uri="{FF2B5EF4-FFF2-40B4-BE49-F238E27FC236}">
                <a16:creationId xmlns:a16="http://schemas.microsoft.com/office/drawing/2014/main" id="{3D7887A4-A36F-6E65-A967-3994095A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Electoral Commission Process</a:t>
            </a:r>
          </a:p>
        </p:txBody>
      </p:sp>
      <p:sp>
        <p:nvSpPr>
          <p:cNvPr id="35925" name="Text Box 106">
            <a:extLst>
              <a:ext uri="{FF2B5EF4-FFF2-40B4-BE49-F238E27FC236}">
                <a16:creationId xmlns:a16="http://schemas.microsoft.com/office/drawing/2014/main" id="{063DDAF9-083D-1168-507A-E31A6F53F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12969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Complexity/ Shape</a:t>
            </a:r>
          </a:p>
        </p:txBody>
      </p:sp>
      <p:sp>
        <p:nvSpPr>
          <p:cNvPr id="35926" name="Text Box 107">
            <a:extLst>
              <a:ext uri="{FF2B5EF4-FFF2-40B4-BE49-F238E27FC236}">
                <a16:creationId xmlns:a16="http://schemas.microsoft.com/office/drawing/2014/main" id="{5E3FADBB-6FF0-2C2F-0748-8CB8A672E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35927" name="Text Box 108">
            <a:extLst>
              <a:ext uri="{FF2B5EF4-FFF2-40B4-BE49-F238E27FC236}">
                <a16:creationId xmlns:a16="http://schemas.microsoft.com/office/drawing/2014/main" id="{6EB2088F-2351-A999-D5A0-9DC69628A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1296987" cy="2746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Structure</a:t>
            </a:r>
          </a:p>
        </p:txBody>
      </p:sp>
      <p:sp>
        <p:nvSpPr>
          <p:cNvPr id="35928" name="Text Box 109">
            <a:extLst>
              <a:ext uri="{FF2B5EF4-FFF2-40B4-BE49-F238E27FC236}">
                <a16:creationId xmlns:a16="http://schemas.microsoft.com/office/drawing/2014/main" id="{7B12DBF8-6A23-A362-8639-535AAB236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35929" name="Text Box 110">
            <a:extLst>
              <a:ext uri="{FF2B5EF4-FFF2-40B4-BE49-F238E27FC236}">
                <a16:creationId xmlns:a16="http://schemas.microsoft.com/office/drawing/2014/main" id="{578FF48A-36FB-FC1E-0E78-5EBBCD73A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8688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35930" name="Text Box 111">
            <a:extLst>
              <a:ext uri="{FF2B5EF4-FFF2-40B4-BE49-F238E27FC236}">
                <a16:creationId xmlns:a16="http://schemas.microsoft.com/office/drawing/2014/main" id="{592D8803-937A-B4FB-25BC-DCD407BB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1A3EFF-AACD-4962-F144-315E9834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>
            <a:extLst>
              <a:ext uri="{FF2B5EF4-FFF2-40B4-BE49-F238E27FC236}">
                <a16:creationId xmlns:a16="http://schemas.microsoft.com/office/drawing/2014/main" id="{929BD2F1-F462-55D7-01C5-37C60938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276350"/>
            <a:ext cx="6705600" cy="45720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Initial stages - “Fluency “</a:t>
            </a:r>
            <a:endParaRPr lang="en-GB" altLang="en-US">
              <a:latin typeface="Verdana" panose="020B0604030504040204" pitchFamily="34" charset="0"/>
            </a:endParaRPr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9DC48E7E-F57E-C6DC-B928-B0FD28602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3460750"/>
            <a:ext cx="1584325" cy="17684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8B8B228C-A89F-AE1B-900E-45E993A46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3790950"/>
            <a:ext cx="1082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000"/>
              <a:t>Are there fluent parts which are similar in both signatures</a:t>
            </a:r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D9C08754-60E7-ED71-CD7C-8890DD439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40195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0486" name="Group 6">
            <a:extLst>
              <a:ext uri="{FF2B5EF4-FFF2-40B4-BE49-F238E27FC236}">
                <a16:creationId xmlns:a16="http://schemas.microsoft.com/office/drawing/2014/main" id="{4C5104FC-5C97-4ACF-31A4-A07DD89A8EEE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3460750"/>
            <a:ext cx="1584325" cy="1768475"/>
            <a:chOff x="3552" y="1584"/>
            <a:chExt cx="912" cy="912"/>
          </a:xfrm>
        </p:grpSpPr>
        <p:sp>
          <p:nvSpPr>
            <p:cNvPr id="37915" name="AutoShape 7">
              <a:extLst>
                <a:ext uri="{FF2B5EF4-FFF2-40B4-BE49-F238E27FC236}">
                  <a16:creationId xmlns:a16="http://schemas.microsoft.com/office/drawing/2014/main" id="{3E97D4C5-4030-15A7-E272-B4E2E7EB5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7916" name="Text Box 8">
              <a:extLst>
                <a:ext uri="{FF2B5EF4-FFF2-40B4-BE49-F238E27FC236}">
                  <a16:creationId xmlns:a16="http://schemas.microsoft.com/office/drawing/2014/main" id="{A468615E-D7AF-BF1F-3509-B4E36DE99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824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both signatures low in fluency?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0487" name="Line 9">
            <a:extLst>
              <a:ext uri="{FF2B5EF4-FFF2-40B4-BE49-F238E27FC236}">
                <a16:creationId xmlns:a16="http://schemas.microsoft.com/office/drawing/2014/main" id="{2B5CB3DF-69CD-30E4-80A6-96B7257019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1688" y="4344988"/>
            <a:ext cx="1166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8" name="Line 10">
            <a:extLst>
              <a:ext uri="{FF2B5EF4-FFF2-40B4-BE49-F238E27FC236}">
                <a16:creationId xmlns:a16="http://schemas.microsoft.com/office/drawing/2014/main" id="{FE5A1916-3BD4-E9CB-ED3E-CC3D83D163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2825" y="4335463"/>
            <a:ext cx="1166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9" name="Text Box 11">
            <a:extLst>
              <a:ext uri="{FF2B5EF4-FFF2-40B4-BE49-F238E27FC236}">
                <a16:creationId xmlns:a16="http://schemas.microsoft.com/office/drawing/2014/main" id="{53ECD85B-8F20-5224-AAF8-7D234C5E0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40195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0490" name="Group 12">
            <a:extLst>
              <a:ext uri="{FF2B5EF4-FFF2-40B4-BE49-F238E27FC236}">
                <a16:creationId xmlns:a16="http://schemas.microsoft.com/office/drawing/2014/main" id="{44E66236-5B41-B1B9-5CD6-24720EC9FA57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4095750"/>
            <a:ext cx="1066800" cy="533400"/>
            <a:chOff x="4080" y="2208"/>
            <a:chExt cx="672" cy="336"/>
          </a:xfrm>
        </p:grpSpPr>
        <p:sp>
          <p:nvSpPr>
            <p:cNvPr id="37913" name="AutoShape 13">
              <a:extLst>
                <a:ext uri="{FF2B5EF4-FFF2-40B4-BE49-F238E27FC236}">
                  <a16:creationId xmlns:a16="http://schemas.microsoft.com/office/drawing/2014/main" id="{8EE22011-8CE6-2E6E-7442-B4D462696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08"/>
              <a:ext cx="624" cy="33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7914" name="Text Box 14">
              <a:extLst>
                <a:ext uri="{FF2B5EF4-FFF2-40B4-BE49-F238E27FC236}">
                  <a16:creationId xmlns:a16="http://schemas.microsoft.com/office/drawing/2014/main" id="{045511FA-27D8-93E1-43E9-6AE92981B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278"/>
              <a:ext cx="5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12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0491" name="Line 15">
            <a:extLst>
              <a:ext uri="{FF2B5EF4-FFF2-40B4-BE49-F238E27FC236}">
                <a16:creationId xmlns:a16="http://schemas.microsoft.com/office/drawing/2014/main" id="{9193135A-1908-3EE1-1D5F-80B5F4FAA4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113" y="30654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2" name="Line 16">
            <a:extLst>
              <a:ext uri="{FF2B5EF4-FFF2-40B4-BE49-F238E27FC236}">
                <a16:creationId xmlns:a16="http://schemas.microsoft.com/office/drawing/2014/main" id="{F708A329-B523-B3B6-5B78-3A2BC500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3068638"/>
            <a:ext cx="465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3" name="AutoShape 17">
            <a:extLst>
              <a:ext uri="{FF2B5EF4-FFF2-40B4-BE49-F238E27FC236}">
                <a16:creationId xmlns:a16="http://schemas.microsoft.com/office/drawing/2014/main" id="{41BB7EF7-AC87-8C5E-2822-874052E7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275" y="2800350"/>
            <a:ext cx="990600" cy="533400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0494" name="Text Box 18">
            <a:extLst>
              <a:ext uri="{FF2B5EF4-FFF2-40B4-BE49-F238E27FC236}">
                <a16:creationId xmlns:a16="http://schemas.microsoft.com/office/drawing/2014/main" id="{8A31E7A4-D753-672F-FE36-89629576D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8" y="291465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2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0495" name="Line 19">
            <a:extLst>
              <a:ext uri="{FF2B5EF4-FFF2-40B4-BE49-F238E27FC236}">
                <a16:creationId xmlns:a16="http://schemas.microsoft.com/office/drawing/2014/main" id="{34BE0570-0D54-A417-2732-286A2708C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7488" y="30686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6" name="Text Box 20">
            <a:extLst>
              <a:ext uri="{FF2B5EF4-FFF2-40B4-BE49-F238E27FC236}">
                <a16:creationId xmlns:a16="http://schemas.microsoft.com/office/drawing/2014/main" id="{6667D749-1EB9-D8DD-94E5-20EE1CD2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27241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0497" name="Text Box 21">
            <a:extLst>
              <a:ext uri="{FF2B5EF4-FFF2-40B4-BE49-F238E27FC236}">
                <a16:creationId xmlns:a16="http://schemas.microsoft.com/office/drawing/2014/main" id="{95A24479-E9BE-30BB-5747-A8D3D7200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27241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0498" name="Text Box 22">
            <a:extLst>
              <a:ext uri="{FF2B5EF4-FFF2-40B4-BE49-F238E27FC236}">
                <a16:creationId xmlns:a16="http://schemas.microsoft.com/office/drawing/2014/main" id="{D1036488-1F7D-F461-8301-936177F42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763" y="432435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0499" name="Text Box 23">
            <a:extLst>
              <a:ext uri="{FF2B5EF4-FFF2-40B4-BE49-F238E27FC236}">
                <a16:creationId xmlns:a16="http://schemas.microsoft.com/office/drawing/2014/main" id="{CA0D1DDF-8B23-9E3B-CA71-9DDCA4ADF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763" y="302895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7908" name="Line 9">
            <a:extLst>
              <a:ext uri="{FF2B5EF4-FFF2-40B4-BE49-F238E27FC236}">
                <a16:creationId xmlns:a16="http://schemas.microsoft.com/office/drawing/2014/main" id="{CA086C4E-70FA-2F9E-D2C3-C9EA30CA1F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23963" y="4344988"/>
            <a:ext cx="5334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9" name="Rectangle 4">
            <a:extLst>
              <a:ext uri="{FF2B5EF4-FFF2-40B4-BE49-F238E27FC236}">
                <a16:creationId xmlns:a16="http://schemas.microsoft.com/office/drawing/2014/main" id="{54EB4995-BCDC-2D65-F53A-D3BC91ABA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3954463"/>
            <a:ext cx="990600" cy="762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7910" name="Text Box 15">
            <a:extLst>
              <a:ext uri="{FF2B5EF4-FFF2-40B4-BE49-F238E27FC236}">
                <a16:creationId xmlns:a16="http://schemas.microsoft.com/office/drawing/2014/main" id="{00323964-1090-4FA2-8FC6-1E0EE9C63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75" y="3938588"/>
            <a:ext cx="14478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000FF"/>
                </a:solidFill>
              </a:rPr>
              <a:t>From structure stage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CE0BFF-1965-3A42-AE74-DB05F1948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5302250"/>
            <a:ext cx="1622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D539D-F462-EF90-23A5-0BDFBAA2A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6021388"/>
            <a:ext cx="126047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CC73026-09AB-C792-002E-1D8B78F8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/>
      <p:bldP spid="20485" grpId="0"/>
      <p:bldP spid="20489" grpId="0"/>
      <p:bldP spid="20493" grpId="0" animBg="1"/>
      <p:bldP spid="20494" grpId="0"/>
      <p:bldP spid="20496" grpId="0"/>
      <p:bldP spid="20497" grpId="0"/>
      <p:bldP spid="20498" grpId="0"/>
      <p:bldP spid="2049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FEB366C1-67D1-271C-2C8D-478758D50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5181600" cy="1219200"/>
          </a:xfrm>
          <a:prstGeom prst="rect">
            <a:avLst/>
          </a:prstGeom>
          <a:solidFill>
            <a:srgbClr val="99CC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39" name="Rectangle 6">
            <a:extLst>
              <a:ext uri="{FF2B5EF4-FFF2-40B4-BE49-F238E27FC236}">
                <a16:creationId xmlns:a16="http://schemas.microsoft.com/office/drawing/2014/main" id="{A7F28459-94A3-E693-C284-E2193C34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00200"/>
            <a:ext cx="5181600" cy="1219200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1A505D3-B107-6350-C23E-75F526FD3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1242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1" name="Rectangle 4">
            <a:extLst>
              <a:ext uri="{FF2B5EF4-FFF2-40B4-BE49-F238E27FC236}">
                <a16:creationId xmlns:a16="http://schemas.microsoft.com/office/drawing/2014/main" id="{A404D126-4ACF-0FE1-AA24-B167FE3B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1000"/>
            <a:ext cx="5181600" cy="1219200"/>
          </a:xfrm>
          <a:prstGeom prst="rect">
            <a:avLst/>
          </a:prstGeom>
          <a:solidFill>
            <a:srgbClr val="CC99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2" name="Rectangle 5">
            <a:extLst>
              <a:ext uri="{FF2B5EF4-FFF2-40B4-BE49-F238E27FC236}">
                <a16:creationId xmlns:a16="http://schemas.microsoft.com/office/drawing/2014/main" id="{8DF191EC-1622-8D46-6E1B-22D8A27E6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5181600" cy="1219200"/>
          </a:xfrm>
          <a:prstGeom prst="rect">
            <a:avLst/>
          </a:prstGeom>
          <a:solidFill>
            <a:schemeClr val="accent1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CBD5FF6-7E04-E405-56A5-7CBDED31A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715000"/>
            <a:ext cx="1828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49916F91-BABD-D034-461E-10B00D872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238750"/>
            <a:ext cx="5181600" cy="1219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5" name="Text Box 10">
            <a:extLst>
              <a:ext uri="{FF2B5EF4-FFF2-40B4-BE49-F238E27FC236}">
                <a16:creationId xmlns:a16="http://schemas.microsoft.com/office/drawing/2014/main" id="{EAECD4A1-7B46-20E5-D98D-67CC636C7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Rejected by machine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46" name="Text Box 11">
            <a:extLst>
              <a:ext uri="{FF2B5EF4-FFF2-40B4-BE49-F238E27FC236}">
                <a16:creationId xmlns:a16="http://schemas.microsoft.com/office/drawing/2014/main" id="{B683AD8E-C46E-5C22-B44C-6B8FFB44D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Visual check only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47" name="AutoShape 12">
            <a:extLst>
              <a:ext uri="{FF2B5EF4-FFF2-40B4-BE49-F238E27FC236}">
                <a16:creationId xmlns:a16="http://schemas.microsoft.com/office/drawing/2014/main" id="{CC800F48-6D04-6DF5-C0E7-680B8622A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48" name="Line 13">
            <a:extLst>
              <a:ext uri="{FF2B5EF4-FFF2-40B4-BE49-F238E27FC236}">
                <a16:creationId xmlns:a16="http://schemas.microsoft.com/office/drawing/2014/main" id="{E6715B21-9C05-0C5F-EF23-474006366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9" name="Line 14">
            <a:extLst>
              <a:ext uri="{FF2B5EF4-FFF2-40B4-BE49-F238E27FC236}">
                <a16:creationId xmlns:a16="http://schemas.microsoft.com/office/drawing/2014/main" id="{8913DED9-A452-1707-0881-63B27F661B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4384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50" name="Text Box 15">
            <a:extLst>
              <a:ext uri="{FF2B5EF4-FFF2-40B4-BE49-F238E27FC236}">
                <a16:creationId xmlns:a16="http://schemas.microsoft.com/office/drawing/2014/main" id="{0AACC923-B522-B2C5-D40A-436551C21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03425"/>
            <a:ext cx="76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shape?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51" name="Line 16">
            <a:extLst>
              <a:ext uri="{FF2B5EF4-FFF2-40B4-BE49-F238E27FC236}">
                <a16:creationId xmlns:a16="http://schemas.microsoft.com/office/drawing/2014/main" id="{041E978F-DBA1-AD11-5864-80ABB5883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52" name="Text Box 17">
            <a:extLst>
              <a:ext uri="{FF2B5EF4-FFF2-40B4-BE49-F238E27FC236}">
                <a16:creationId xmlns:a16="http://schemas.microsoft.com/office/drawing/2014/main" id="{364D931B-49F1-2132-15D7-16E5C496D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53" name="Line 18">
            <a:extLst>
              <a:ext uri="{FF2B5EF4-FFF2-40B4-BE49-F238E27FC236}">
                <a16:creationId xmlns:a16="http://schemas.microsoft.com/office/drawing/2014/main" id="{2B84782E-7B11-7140-5671-B669E37134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16088" y="15240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954" name="Group 19">
            <a:extLst>
              <a:ext uri="{FF2B5EF4-FFF2-40B4-BE49-F238E27FC236}">
                <a16:creationId xmlns:a16="http://schemas.microsoft.com/office/drawing/2014/main" id="{481FB705-26B7-E10F-A87E-6800D0A0DB2E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35088"/>
            <a:ext cx="685800" cy="214312"/>
            <a:chOff x="864" y="841"/>
            <a:chExt cx="432" cy="135"/>
          </a:xfrm>
        </p:grpSpPr>
        <p:sp>
          <p:nvSpPr>
            <p:cNvPr id="40045" name="AutoShape 20">
              <a:extLst>
                <a:ext uri="{FF2B5EF4-FFF2-40B4-BE49-F238E27FC236}">
                  <a16:creationId xmlns:a16="http://schemas.microsoft.com/office/drawing/2014/main" id="{DF189FF4-503C-4755-7F42-2F60D7876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46" name="Text Box 21">
              <a:extLst>
                <a:ext uri="{FF2B5EF4-FFF2-40B4-BE49-F238E27FC236}">
                  <a16:creationId xmlns:a16="http://schemas.microsoft.com/office/drawing/2014/main" id="{4B8B3B08-AE01-2CF7-FC2D-BC34F217A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55" name="Text Box 22">
            <a:extLst>
              <a:ext uri="{FF2B5EF4-FFF2-40B4-BE49-F238E27FC236}">
                <a16:creationId xmlns:a16="http://schemas.microsoft.com/office/drawing/2014/main" id="{6F0C7958-D064-8AF2-C628-74068BBE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954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56" name="Text Box 23">
            <a:extLst>
              <a:ext uri="{FF2B5EF4-FFF2-40B4-BE49-F238E27FC236}">
                <a16:creationId xmlns:a16="http://schemas.microsoft.com/office/drawing/2014/main" id="{E35DD240-0B88-8E4B-56BA-D5AE3C3C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57" name="AutoShape 24">
            <a:extLst>
              <a:ext uri="{FF2B5EF4-FFF2-40B4-BE49-F238E27FC236}">
                <a16:creationId xmlns:a16="http://schemas.microsoft.com/office/drawing/2014/main" id="{122FBC4A-076A-B2D3-9BD7-B1EEAF901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58" name="Text Box 25">
            <a:extLst>
              <a:ext uri="{FF2B5EF4-FFF2-40B4-BE49-F238E27FC236}">
                <a16:creationId xmlns:a16="http://schemas.microsoft.com/office/drawing/2014/main" id="{396A8A86-6522-842A-1D31-67F2D6DD9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name?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39959" name="Group 26">
            <a:extLst>
              <a:ext uri="{FF2B5EF4-FFF2-40B4-BE49-F238E27FC236}">
                <a16:creationId xmlns:a16="http://schemas.microsoft.com/office/drawing/2014/main" id="{5B9D5795-0030-7107-85FE-E757300B83CB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819400"/>
            <a:ext cx="685800" cy="214313"/>
            <a:chOff x="864" y="841"/>
            <a:chExt cx="432" cy="135"/>
          </a:xfrm>
        </p:grpSpPr>
        <p:sp>
          <p:nvSpPr>
            <p:cNvPr id="40043" name="AutoShape 27">
              <a:extLst>
                <a:ext uri="{FF2B5EF4-FFF2-40B4-BE49-F238E27FC236}">
                  <a16:creationId xmlns:a16="http://schemas.microsoft.com/office/drawing/2014/main" id="{DC6BE624-9291-DF79-7CE9-67F5A6136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44" name="Text Box 28">
              <a:extLst>
                <a:ext uri="{FF2B5EF4-FFF2-40B4-BE49-F238E27FC236}">
                  <a16:creationId xmlns:a16="http://schemas.microsoft.com/office/drawing/2014/main" id="{7C43AB51-62D3-977D-C257-C849FEEAB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60" name="Line 29">
            <a:extLst>
              <a:ext uri="{FF2B5EF4-FFF2-40B4-BE49-F238E27FC236}">
                <a16:creationId xmlns:a16="http://schemas.microsoft.com/office/drawing/2014/main" id="{7DBF5967-CD04-72F5-9C39-1AA1ED59DB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25908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61" name="Text Box 30">
            <a:extLst>
              <a:ext uri="{FF2B5EF4-FFF2-40B4-BE49-F238E27FC236}">
                <a16:creationId xmlns:a16="http://schemas.microsoft.com/office/drawing/2014/main" id="{870BDBEF-ABA8-1474-0E60-DE52024DE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62" name="Text Box 31">
            <a:extLst>
              <a:ext uri="{FF2B5EF4-FFF2-40B4-BE49-F238E27FC236}">
                <a16:creationId xmlns:a16="http://schemas.microsoft.com/office/drawing/2014/main" id="{5AA3BFE8-16C0-C812-2AD9-A9C5F53F1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36825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63" name="Line 32">
            <a:extLst>
              <a:ext uri="{FF2B5EF4-FFF2-40B4-BE49-F238E27FC236}">
                <a16:creationId xmlns:a16="http://schemas.microsoft.com/office/drawing/2014/main" id="{2FEDFAA2-BF15-A748-9C17-ACD26440A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64" name="Text Box 33">
            <a:extLst>
              <a:ext uri="{FF2B5EF4-FFF2-40B4-BE49-F238E27FC236}">
                <a16:creationId xmlns:a16="http://schemas.microsoft.com/office/drawing/2014/main" id="{99B1DEDD-BBAD-804D-42A1-B063B3065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65" name="AutoShape 34">
            <a:extLst>
              <a:ext uri="{FF2B5EF4-FFF2-40B4-BE49-F238E27FC236}">
                <a16:creationId xmlns:a16="http://schemas.microsoft.com/office/drawing/2014/main" id="{247AD6E3-20A7-3944-2615-4A3301824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66" name="Text Box 35">
            <a:extLst>
              <a:ext uri="{FF2B5EF4-FFF2-40B4-BE49-F238E27FC236}">
                <a16:creationId xmlns:a16="http://schemas.microsoft.com/office/drawing/2014/main" id="{466E0BA8-8F6C-F551-AAEE-43FCE9FE4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20875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 pen paths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67" name="Line 36">
            <a:extLst>
              <a:ext uri="{FF2B5EF4-FFF2-40B4-BE49-F238E27FC236}">
                <a16:creationId xmlns:a16="http://schemas.microsoft.com/office/drawing/2014/main" id="{E7FA5098-12F7-99A4-0C42-A8BD71AB9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151765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968" name="Group 37">
            <a:extLst>
              <a:ext uri="{FF2B5EF4-FFF2-40B4-BE49-F238E27FC236}">
                <a16:creationId xmlns:a16="http://schemas.microsoft.com/office/drawing/2014/main" id="{BFAEFF74-4ADB-2E12-2E9D-BFF8D40ED50E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762000"/>
            <a:ext cx="990600" cy="762000"/>
            <a:chOff x="2448" y="480"/>
            <a:chExt cx="624" cy="480"/>
          </a:xfrm>
        </p:grpSpPr>
        <p:sp>
          <p:nvSpPr>
            <p:cNvPr id="40041" name="AutoShape 38">
              <a:extLst>
                <a:ext uri="{FF2B5EF4-FFF2-40B4-BE49-F238E27FC236}">
                  <a16:creationId xmlns:a16="http://schemas.microsoft.com/office/drawing/2014/main" id="{6847B2C2-311B-BDB6-95E7-415C33BC5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42" name="Text Box 39">
              <a:extLst>
                <a:ext uri="{FF2B5EF4-FFF2-40B4-BE49-F238E27FC236}">
                  <a16:creationId xmlns:a16="http://schemas.microsoft.com/office/drawing/2014/main" id="{7E5E3882-9B29-73B0-7847-16DF479A9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both signatures </a:t>
              </a:r>
              <a:r>
                <a:rPr lang="en-GB" altLang="en-US" sz="700" b="1"/>
                <a:t>low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69" name="AutoShape 40">
            <a:extLst>
              <a:ext uri="{FF2B5EF4-FFF2-40B4-BE49-F238E27FC236}">
                <a16:creationId xmlns:a16="http://schemas.microsoft.com/office/drawing/2014/main" id="{5BC350A3-A785-1380-C852-69C949ADB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7620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70" name="Text Box 41">
            <a:extLst>
              <a:ext uri="{FF2B5EF4-FFF2-40B4-BE49-F238E27FC236}">
                <a16:creationId xmlns:a16="http://schemas.microsoft.com/office/drawing/2014/main" id="{8C38A798-72E0-D559-E32E-0E5B9245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77888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there fluent parts which are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71" name="Line 42">
            <a:extLst>
              <a:ext uri="{FF2B5EF4-FFF2-40B4-BE49-F238E27FC236}">
                <a16:creationId xmlns:a16="http://schemas.microsoft.com/office/drawing/2014/main" id="{1D9C2D42-E9BD-B716-3305-CD116C7C6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72" name="Line 43">
            <a:extLst>
              <a:ext uri="{FF2B5EF4-FFF2-40B4-BE49-F238E27FC236}">
                <a16:creationId xmlns:a16="http://schemas.microsoft.com/office/drawing/2014/main" id="{AD7CAD43-F81A-E7CE-A829-F25ECA06DF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73" name="Line 44">
            <a:extLst>
              <a:ext uri="{FF2B5EF4-FFF2-40B4-BE49-F238E27FC236}">
                <a16:creationId xmlns:a16="http://schemas.microsoft.com/office/drawing/2014/main" id="{59898130-AA8D-9FB6-669D-938C3CFBF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85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74" name="AutoShape 45">
            <a:extLst>
              <a:ext uri="{FF2B5EF4-FFF2-40B4-BE49-F238E27FC236}">
                <a16:creationId xmlns:a16="http://schemas.microsoft.com/office/drawing/2014/main" id="{18548F97-E74F-ADA3-EA7D-089C754C3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8013"/>
            <a:ext cx="685800" cy="15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39975" name="Text Box 46">
            <a:extLst>
              <a:ext uri="{FF2B5EF4-FFF2-40B4-BE49-F238E27FC236}">
                <a16:creationId xmlns:a16="http://schemas.microsoft.com/office/drawing/2014/main" id="{320FC264-971B-4BD8-066D-0CFBDDF3D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15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8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76" name="Line 47">
            <a:extLst>
              <a:ext uri="{FF2B5EF4-FFF2-40B4-BE49-F238E27FC236}">
                <a16:creationId xmlns:a16="http://schemas.microsoft.com/office/drawing/2014/main" id="{ADDB913C-4EEF-6092-4AC3-2A7E1A3B49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61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77" name="Line 48">
            <a:extLst>
              <a:ext uri="{FF2B5EF4-FFF2-40B4-BE49-F238E27FC236}">
                <a16:creationId xmlns:a16="http://schemas.microsoft.com/office/drawing/2014/main" id="{EF7185B9-E92B-6E27-8E92-7EFA2AA0F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14300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978" name="Group 49">
            <a:extLst>
              <a:ext uri="{FF2B5EF4-FFF2-40B4-BE49-F238E27FC236}">
                <a16:creationId xmlns:a16="http://schemas.microsoft.com/office/drawing/2014/main" id="{3D75EF22-A442-7DD2-4516-535F9AFA1173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28700"/>
            <a:ext cx="685800" cy="214313"/>
            <a:chOff x="864" y="841"/>
            <a:chExt cx="432" cy="135"/>
          </a:xfrm>
        </p:grpSpPr>
        <p:sp>
          <p:nvSpPr>
            <p:cNvPr id="40039" name="AutoShape 50">
              <a:extLst>
                <a:ext uri="{FF2B5EF4-FFF2-40B4-BE49-F238E27FC236}">
                  <a16:creationId xmlns:a16="http://schemas.microsoft.com/office/drawing/2014/main" id="{82FE1134-33CD-C858-CBA4-FCCD06A4B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40" name="Text Box 51">
              <a:extLst>
                <a:ext uri="{FF2B5EF4-FFF2-40B4-BE49-F238E27FC236}">
                  <a16:creationId xmlns:a16="http://schemas.microsoft.com/office/drawing/2014/main" id="{D3726C03-432C-88AB-D43D-DD098C822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79" name="Text Box 52">
            <a:extLst>
              <a:ext uri="{FF2B5EF4-FFF2-40B4-BE49-F238E27FC236}">
                <a16:creationId xmlns:a16="http://schemas.microsoft.com/office/drawing/2014/main" id="{14D4BA7E-174C-BDF0-88E4-FCB287798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33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80" name="Text Box 53">
            <a:extLst>
              <a:ext uri="{FF2B5EF4-FFF2-40B4-BE49-F238E27FC236}">
                <a16:creationId xmlns:a16="http://schemas.microsoft.com/office/drawing/2014/main" id="{5393E229-F262-F663-274E-4EA189D95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81" name="Text Box 54">
            <a:extLst>
              <a:ext uri="{FF2B5EF4-FFF2-40B4-BE49-F238E27FC236}">
                <a16:creationId xmlns:a16="http://schemas.microsoft.com/office/drawing/2014/main" id="{8430C278-3FE1-B4C5-60C6-AF5EB4EF8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82" name="Text Box 55">
            <a:extLst>
              <a:ext uri="{FF2B5EF4-FFF2-40B4-BE49-F238E27FC236}">
                <a16:creationId xmlns:a16="http://schemas.microsoft.com/office/drawing/2014/main" id="{FE069822-3B55-5CC3-9829-B45C8561F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83" name="Text Box 56">
            <a:extLst>
              <a:ext uri="{FF2B5EF4-FFF2-40B4-BE49-F238E27FC236}">
                <a16:creationId xmlns:a16="http://schemas.microsoft.com/office/drawing/2014/main" id="{3FDD371A-FFA8-BEFE-A638-A963DBD8B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06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84" name="Text Box 57">
            <a:extLst>
              <a:ext uri="{FF2B5EF4-FFF2-40B4-BE49-F238E27FC236}">
                <a16:creationId xmlns:a16="http://schemas.microsoft.com/office/drawing/2014/main" id="{88C4F455-FD3A-F7CE-C7B7-80345A793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34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39985" name="Group 58">
            <a:extLst>
              <a:ext uri="{FF2B5EF4-FFF2-40B4-BE49-F238E27FC236}">
                <a16:creationId xmlns:a16="http://schemas.microsoft.com/office/drawing/2014/main" id="{356B79E8-9DD8-279E-4C11-73B732FDE183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048000"/>
            <a:ext cx="990600" cy="762000"/>
            <a:chOff x="2448" y="480"/>
            <a:chExt cx="624" cy="480"/>
          </a:xfrm>
        </p:grpSpPr>
        <p:sp>
          <p:nvSpPr>
            <p:cNvPr id="40037" name="AutoShape 59">
              <a:extLst>
                <a:ext uri="{FF2B5EF4-FFF2-40B4-BE49-F238E27FC236}">
                  <a16:creationId xmlns:a16="http://schemas.microsoft.com/office/drawing/2014/main" id="{3E933089-0DEA-556E-FD9A-37447C9C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38" name="Text Box 60">
              <a:extLst>
                <a:ext uri="{FF2B5EF4-FFF2-40B4-BE49-F238E27FC236}">
                  <a16:creationId xmlns:a16="http://schemas.microsoft.com/office/drawing/2014/main" id="{063D0945-A525-9BBB-B087-8393E943E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 signatures similar</a:t>
              </a:r>
              <a:r>
                <a:rPr lang="en-GB" altLang="en-US" sz="700" b="1"/>
                <a:t>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86" name="Line 61">
            <a:extLst>
              <a:ext uri="{FF2B5EF4-FFF2-40B4-BE49-F238E27FC236}">
                <a16:creationId xmlns:a16="http://schemas.microsoft.com/office/drawing/2014/main" id="{EFDCD69E-F561-057E-D9E7-1E4E0FA50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325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87" name="Line 62">
            <a:extLst>
              <a:ext uri="{FF2B5EF4-FFF2-40B4-BE49-F238E27FC236}">
                <a16:creationId xmlns:a16="http://schemas.microsoft.com/office/drawing/2014/main" id="{6C71DD25-8C5D-EA2D-6D2A-CF710FBA9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4290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988" name="Group 63">
            <a:extLst>
              <a:ext uri="{FF2B5EF4-FFF2-40B4-BE49-F238E27FC236}">
                <a16:creationId xmlns:a16="http://schemas.microsoft.com/office/drawing/2014/main" id="{C5E11271-6BF7-9026-5B18-8A29AB3D8EF2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309938"/>
            <a:ext cx="685800" cy="214312"/>
            <a:chOff x="864" y="841"/>
            <a:chExt cx="432" cy="135"/>
          </a:xfrm>
        </p:grpSpPr>
        <p:sp>
          <p:nvSpPr>
            <p:cNvPr id="40035" name="AutoShape 64">
              <a:extLst>
                <a:ext uri="{FF2B5EF4-FFF2-40B4-BE49-F238E27FC236}">
                  <a16:creationId xmlns:a16="http://schemas.microsoft.com/office/drawing/2014/main" id="{4FE88B21-81BF-CE99-8A82-9086C8281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36" name="Text Box 65">
              <a:extLst>
                <a:ext uri="{FF2B5EF4-FFF2-40B4-BE49-F238E27FC236}">
                  <a16:creationId xmlns:a16="http://schemas.microsoft.com/office/drawing/2014/main" id="{BF8192B6-5E70-4C4E-4080-96EB4B778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89" name="Text Box 66">
            <a:extLst>
              <a:ext uri="{FF2B5EF4-FFF2-40B4-BE49-F238E27FC236}">
                <a16:creationId xmlns:a16="http://schemas.microsoft.com/office/drawing/2014/main" id="{4A46B6C6-6035-FDDD-E255-F1D9403A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766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90" name="Text Box 67">
            <a:extLst>
              <a:ext uri="{FF2B5EF4-FFF2-40B4-BE49-F238E27FC236}">
                <a16:creationId xmlns:a16="http://schemas.microsoft.com/office/drawing/2014/main" id="{C93099FB-8856-C03A-F608-ADC2DEEC9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91" name="Text Box 68">
            <a:extLst>
              <a:ext uri="{FF2B5EF4-FFF2-40B4-BE49-F238E27FC236}">
                <a16:creationId xmlns:a16="http://schemas.microsoft.com/office/drawing/2014/main" id="{2DA524F6-C8A9-3768-0E4A-E5D51A563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39992" name="Group 69">
            <a:extLst>
              <a:ext uri="{FF2B5EF4-FFF2-40B4-BE49-F238E27FC236}">
                <a16:creationId xmlns:a16="http://schemas.microsoft.com/office/drawing/2014/main" id="{DAE39133-EFD9-768D-F372-313CFECF2357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67200"/>
            <a:ext cx="990600" cy="762000"/>
            <a:chOff x="2448" y="480"/>
            <a:chExt cx="624" cy="480"/>
          </a:xfrm>
        </p:grpSpPr>
        <p:sp>
          <p:nvSpPr>
            <p:cNvPr id="40033" name="AutoShape 70">
              <a:extLst>
                <a:ext uri="{FF2B5EF4-FFF2-40B4-BE49-F238E27FC236}">
                  <a16:creationId xmlns:a16="http://schemas.microsoft.com/office/drawing/2014/main" id="{99C4C0DE-15D6-CCBC-069C-583108FB0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34" name="Text Box 71">
              <a:extLst>
                <a:ext uri="{FF2B5EF4-FFF2-40B4-BE49-F238E27FC236}">
                  <a16:creationId xmlns:a16="http://schemas.microsoft.com/office/drawing/2014/main" id="{508C86A4-BF28-52B8-3977-DCC098A4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Which signature is not fluent?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93" name="Line 72">
            <a:extLst>
              <a:ext uri="{FF2B5EF4-FFF2-40B4-BE49-F238E27FC236}">
                <a16:creationId xmlns:a16="http://schemas.microsoft.com/office/drawing/2014/main" id="{331E2A8E-4930-C8B6-067E-0EC7150D6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94" name="Line 73">
            <a:extLst>
              <a:ext uri="{FF2B5EF4-FFF2-40B4-BE49-F238E27FC236}">
                <a16:creationId xmlns:a16="http://schemas.microsoft.com/office/drawing/2014/main" id="{5B55C304-50A0-504C-5DC8-A1927865C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482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995" name="Group 74">
            <a:extLst>
              <a:ext uri="{FF2B5EF4-FFF2-40B4-BE49-F238E27FC236}">
                <a16:creationId xmlns:a16="http://schemas.microsoft.com/office/drawing/2014/main" id="{C26F9801-4FD5-D174-2BDF-D4DE99FBBF94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530725"/>
            <a:ext cx="685800" cy="214313"/>
            <a:chOff x="864" y="841"/>
            <a:chExt cx="432" cy="135"/>
          </a:xfrm>
        </p:grpSpPr>
        <p:sp>
          <p:nvSpPr>
            <p:cNvPr id="40031" name="AutoShape 75">
              <a:extLst>
                <a:ext uri="{FF2B5EF4-FFF2-40B4-BE49-F238E27FC236}">
                  <a16:creationId xmlns:a16="http://schemas.microsoft.com/office/drawing/2014/main" id="{C21AFFAB-B81F-21A9-C3CA-746F4A6B4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32" name="Text Box 76">
              <a:extLst>
                <a:ext uri="{FF2B5EF4-FFF2-40B4-BE49-F238E27FC236}">
                  <a16:creationId xmlns:a16="http://schemas.microsoft.com/office/drawing/2014/main" id="{9931CF3F-E59F-4D66-D26E-85D7F1253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9996" name="Text Box 77">
            <a:extLst>
              <a:ext uri="{FF2B5EF4-FFF2-40B4-BE49-F238E27FC236}">
                <a16:creationId xmlns:a16="http://schemas.microsoft.com/office/drawing/2014/main" id="{1D806A2F-2499-ABC2-3D7A-1B47F1FC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4958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9997" name="Text Box 78">
            <a:extLst>
              <a:ext uri="{FF2B5EF4-FFF2-40B4-BE49-F238E27FC236}">
                <a16:creationId xmlns:a16="http://schemas.microsoft.com/office/drawing/2014/main" id="{EEBFDD3F-8A6C-8E7C-2E48-A415C49CF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98" name="Text Box 79">
            <a:extLst>
              <a:ext uri="{FF2B5EF4-FFF2-40B4-BE49-F238E27FC236}">
                <a16:creationId xmlns:a16="http://schemas.microsoft.com/office/drawing/2014/main" id="{01C3EB3E-2C4A-A985-2109-7F6D0C56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100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39999" name="Text Box 80">
            <a:extLst>
              <a:ext uri="{FF2B5EF4-FFF2-40B4-BE49-F238E27FC236}">
                <a16:creationId xmlns:a16="http://schemas.microsoft.com/office/drawing/2014/main" id="{B3F678BD-4A5D-BFE2-AF0D-EA01AF0D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Control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00" name="AutoShape 81">
            <a:extLst>
              <a:ext uri="{FF2B5EF4-FFF2-40B4-BE49-F238E27FC236}">
                <a16:creationId xmlns:a16="http://schemas.microsoft.com/office/drawing/2014/main" id="{0DB3C17C-A366-EC21-91B4-9EF70A546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0001" name="Text Box 82">
            <a:extLst>
              <a:ext uri="{FF2B5EF4-FFF2-40B4-BE49-F238E27FC236}">
                <a16:creationId xmlns:a16="http://schemas.microsoft.com/office/drawing/2014/main" id="{EFD5529C-8395-A3D2-73EC-08535FDD7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48300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fluency in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02" name="Line 83">
            <a:extLst>
              <a:ext uri="{FF2B5EF4-FFF2-40B4-BE49-F238E27FC236}">
                <a16:creationId xmlns:a16="http://schemas.microsoft.com/office/drawing/2014/main" id="{F29D4824-40C2-C765-EA8C-450D7D8C9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3" name="AutoShape 84">
            <a:extLst>
              <a:ext uri="{FF2B5EF4-FFF2-40B4-BE49-F238E27FC236}">
                <a16:creationId xmlns:a16="http://schemas.microsoft.com/office/drawing/2014/main" id="{242A045C-2266-A8AF-3958-E15E05CA0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0004" name="Text Box 85">
            <a:extLst>
              <a:ext uri="{FF2B5EF4-FFF2-40B4-BE49-F238E27FC236}">
                <a16:creationId xmlns:a16="http://schemas.microsoft.com/office/drawing/2014/main" id="{537CD5B6-20EA-6FB2-7B02-6C52479C2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443538"/>
            <a:ext cx="762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in the fluent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05" name="Line 86">
            <a:extLst>
              <a:ext uri="{FF2B5EF4-FFF2-40B4-BE49-F238E27FC236}">
                <a16:creationId xmlns:a16="http://schemas.microsoft.com/office/drawing/2014/main" id="{4E6E1860-8EA5-14B5-9075-2CACB7286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72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6" name="Line 87">
            <a:extLst>
              <a:ext uri="{FF2B5EF4-FFF2-40B4-BE49-F238E27FC236}">
                <a16:creationId xmlns:a16="http://schemas.microsoft.com/office/drawing/2014/main" id="{CEEA9D54-4CBF-4C06-836D-7DACDD86A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7" name="Line 88">
            <a:extLst>
              <a:ext uri="{FF2B5EF4-FFF2-40B4-BE49-F238E27FC236}">
                <a16:creationId xmlns:a16="http://schemas.microsoft.com/office/drawing/2014/main" id="{8E620A4B-FFBA-835E-1AB3-A33582BCC2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22935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0008" name="Group 89">
            <a:extLst>
              <a:ext uri="{FF2B5EF4-FFF2-40B4-BE49-F238E27FC236}">
                <a16:creationId xmlns:a16="http://schemas.microsoft.com/office/drawing/2014/main" id="{B4A62F12-27DC-E75D-2906-205643F71117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5638800"/>
            <a:ext cx="685800" cy="214313"/>
            <a:chOff x="864" y="841"/>
            <a:chExt cx="432" cy="135"/>
          </a:xfrm>
        </p:grpSpPr>
        <p:sp>
          <p:nvSpPr>
            <p:cNvPr id="40029" name="AutoShape 90">
              <a:extLst>
                <a:ext uri="{FF2B5EF4-FFF2-40B4-BE49-F238E27FC236}">
                  <a16:creationId xmlns:a16="http://schemas.microsoft.com/office/drawing/2014/main" id="{9162CC61-9BA3-1716-6185-F0E6C294A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30" name="Text Box 91">
              <a:extLst>
                <a:ext uri="{FF2B5EF4-FFF2-40B4-BE49-F238E27FC236}">
                  <a16:creationId xmlns:a16="http://schemas.microsoft.com/office/drawing/2014/main" id="{813FEB37-7369-177C-7B65-F38663826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0009" name="Line 92">
            <a:extLst>
              <a:ext uri="{FF2B5EF4-FFF2-40B4-BE49-F238E27FC236}">
                <a16:creationId xmlns:a16="http://schemas.microsoft.com/office/drawing/2014/main" id="{D7106BCB-C5F7-104D-A46C-6D10BA23F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7215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0010" name="Group 93">
            <a:extLst>
              <a:ext uri="{FF2B5EF4-FFF2-40B4-BE49-F238E27FC236}">
                <a16:creationId xmlns:a16="http://schemas.microsoft.com/office/drawing/2014/main" id="{54F36D7F-B46C-F0FC-C5BB-FA847DC69A57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6113463"/>
            <a:ext cx="685800" cy="214312"/>
            <a:chOff x="864" y="841"/>
            <a:chExt cx="432" cy="135"/>
          </a:xfrm>
        </p:grpSpPr>
        <p:sp>
          <p:nvSpPr>
            <p:cNvPr id="40027" name="AutoShape 94">
              <a:extLst>
                <a:ext uri="{FF2B5EF4-FFF2-40B4-BE49-F238E27FC236}">
                  <a16:creationId xmlns:a16="http://schemas.microsoft.com/office/drawing/2014/main" id="{E937D00D-CB21-EE6F-E069-98F6BC258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0028" name="Text Box 95">
              <a:extLst>
                <a:ext uri="{FF2B5EF4-FFF2-40B4-BE49-F238E27FC236}">
                  <a16:creationId xmlns:a16="http://schemas.microsoft.com/office/drawing/2014/main" id="{11C88A74-22D4-5EFB-6A48-EA1C6DBAF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0011" name="Line 96">
            <a:extLst>
              <a:ext uri="{FF2B5EF4-FFF2-40B4-BE49-F238E27FC236}">
                <a16:creationId xmlns:a16="http://schemas.microsoft.com/office/drawing/2014/main" id="{F54BB436-48A6-D57F-4B22-FF1690BDA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12" name="Text Box 97">
            <a:extLst>
              <a:ext uri="{FF2B5EF4-FFF2-40B4-BE49-F238E27FC236}">
                <a16:creationId xmlns:a16="http://schemas.microsoft.com/office/drawing/2014/main" id="{D06ACEE2-5273-D63B-B28E-74249F3B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7695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0013" name="Text Box 98">
            <a:extLst>
              <a:ext uri="{FF2B5EF4-FFF2-40B4-BE49-F238E27FC236}">
                <a16:creationId xmlns:a16="http://schemas.microsoft.com/office/drawing/2014/main" id="{7CD255F2-CB9B-1D4F-8E90-B57765367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602288"/>
            <a:ext cx="304800" cy="284162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0014" name="Text Box 99">
            <a:extLst>
              <a:ext uri="{FF2B5EF4-FFF2-40B4-BE49-F238E27FC236}">
                <a16:creationId xmlns:a16="http://schemas.microsoft.com/office/drawing/2014/main" id="{BAEB20EF-336A-E1DF-74C5-CFD1B460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Poll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15" name="Text Box 100">
            <a:extLst>
              <a:ext uri="{FF2B5EF4-FFF2-40B4-BE49-F238E27FC236}">
                <a16:creationId xmlns:a16="http://schemas.microsoft.com/office/drawing/2014/main" id="{B2FACF61-3ED4-2364-CB75-26B62F8B2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16" name="Text Box 101">
            <a:extLst>
              <a:ext uri="{FF2B5EF4-FFF2-40B4-BE49-F238E27FC236}">
                <a16:creationId xmlns:a16="http://schemas.microsoft.com/office/drawing/2014/main" id="{54DB8AF3-FE09-B765-6A5F-B604F3D8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17" name="Text Box 102">
            <a:extLst>
              <a:ext uri="{FF2B5EF4-FFF2-40B4-BE49-F238E27FC236}">
                <a16:creationId xmlns:a16="http://schemas.microsoft.com/office/drawing/2014/main" id="{20003332-A8B5-EDC0-8F76-2EEA79C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18" name="Text Box 103">
            <a:extLst>
              <a:ext uri="{FF2B5EF4-FFF2-40B4-BE49-F238E27FC236}">
                <a16:creationId xmlns:a16="http://schemas.microsoft.com/office/drawing/2014/main" id="{934B9E8F-9D03-F712-2609-457ED5B53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248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0019" name="Text Box 104">
            <a:extLst>
              <a:ext uri="{FF2B5EF4-FFF2-40B4-BE49-F238E27FC236}">
                <a16:creationId xmlns:a16="http://schemas.microsoft.com/office/drawing/2014/main" id="{0D55655A-A8C4-9A17-E46D-0FA2F9730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0020" name="Text Box 105">
            <a:extLst>
              <a:ext uri="{FF2B5EF4-FFF2-40B4-BE49-F238E27FC236}">
                <a16:creationId xmlns:a16="http://schemas.microsoft.com/office/drawing/2014/main" id="{D1E4CD05-4034-6728-CFCB-CEBACC642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Electoral Commission Process</a:t>
            </a:r>
          </a:p>
        </p:txBody>
      </p:sp>
      <p:sp>
        <p:nvSpPr>
          <p:cNvPr id="40021" name="Text Box 106">
            <a:extLst>
              <a:ext uri="{FF2B5EF4-FFF2-40B4-BE49-F238E27FC236}">
                <a16:creationId xmlns:a16="http://schemas.microsoft.com/office/drawing/2014/main" id="{792CDB04-ACB4-6F7A-02F1-926AACECB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12969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Complexity/ Shape</a:t>
            </a:r>
          </a:p>
        </p:txBody>
      </p:sp>
      <p:sp>
        <p:nvSpPr>
          <p:cNvPr id="40022" name="Text Box 107">
            <a:extLst>
              <a:ext uri="{FF2B5EF4-FFF2-40B4-BE49-F238E27FC236}">
                <a16:creationId xmlns:a16="http://schemas.microsoft.com/office/drawing/2014/main" id="{281F6F1B-DFBE-DB8E-00AF-0F692A99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0023" name="Text Box 108">
            <a:extLst>
              <a:ext uri="{FF2B5EF4-FFF2-40B4-BE49-F238E27FC236}">
                <a16:creationId xmlns:a16="http://schemas.microsoft.com/office/drawing/2014/main" id="{90A195EF-557E-9772-6430-C2B444C8D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1296987" cy="2746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Structure</a:t>
            </a:r>
          </a:p>
        </p:txBody>
      </p:sp>
      <p:sp>
        <p:nvSpPr>
          <p:cNvPr id="40024" name="Text Box 109">
            <a:extLst>
              <a:ext uri="{FF2B5EF4-FFF2-40B4-BE49-F238E27FC236}">
                <a16:creationId xmlns:a16="http://schemas.microsoft.com/office/drawing/2014/main" id="{D9B10B92-74D0-2235-1626-A8483CD9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0025" name="Text Box 110">
            <a:extLst>
              <a:ext uri="{FF2B5EF4-FFF2-40B4-BE49-F238E27FC236}">
                <a16:creationId xmlns:a16="http://schemas.microsoft.com/office/drawing/2014/main" id="{11AAFFE2-1E77-6B7C-FDE7-CF28659D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8688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0026" name="Text Box 111">
            <a:extLst>
              <a:ext uri="{FF2B5EF4-FFF2-40B4-BE49-F238E27FC236}">
                <a16:creationId xmlns:a16="http://schemas.microsoft.com/office/drawing/2014/main" id="{F5F7829D-CBCF-7B64-60A4-2D485177B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0340BD6-3E3B-22DE-DA70-422FFE1D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EE1CABA-A5B2-8322-9148-E2D821D65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5" y="3106738"/>
            <a:ext cx="1752600" cy="2133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755EB93-A310-F6EA-113F-F389BA338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030538"/>
            <a:ext cx="1752600" cy="21336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A48AB1D-C932-3EB7-000A-792078373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3030538"/>
            <a:ext cx="1752600" cy="2133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63846" name="Text Box 6">
            <a:extLst>
              <a:ext uri="{FF2B5EF4-FFF2-40B4-BE49-F238E27FC236}">
                <a16:creationId xmlns:a16="http://schemas.microsoft.com/office/drawing/2014/main" id="{8B9040D9-9A0E-20DB-B959-03C338782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125538"/>
            <a:ext cx="67056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Initial stages - “Structure“</a:t>
            </a:r>
            <a:endParaRPr lang="en-GB" altLang="en-US">
              <a:latin typeface="Verdana" panose="020B0604030504040204" pitchFamily="34" charset="0"/>
            </a:endParaRPr>
          </a:p>
        </p:txBody>
      </p:sp>
      <p:grpSp>
        <p:nvGrpSpPr>
          <p:cNvPr id="22535" name="Group 7">
            <a:extLst>
              <a:ext uri="{FF2B5EF4-FFF2-40B4-BE49-F238E27FC236}">
                <a16:creationId xmlns:a16="http://schemas.microsoft.com/office/drawing/2014/main" id="{252F0C7D-D647-AE8C-0D86-216B2F634FA9}"/>
              </a:ext>
            </a:extLst>
          </p:cNvPr>
          <p:cNvGrpSpPr>
            <a:grpSpLocks/>
          </p:cNvGrpSpPr>
          <p:nvPr/>
        </p:nvGrpSpPr>
        <p:grpSpPr bwMode="auto">
          <a:xfrm>
            <a:off x="3103563" y="3309938"/>
            <a:ext cx="1584325" cy="1768475"/>
            <a:chOff x="1584" y="1680"/>
            <a:chExt cx="912" cy="912"/>
          </a:xfrm>
        </p:grpSpPr>
        <p:sp>
          <p:nvSpPr>
            <p:cNvPr id="42013" name="AutoShape 8">
              <a:extLst>
                <a:ext uri="{FF2B5EF4-FFF2-40B4-BE49-F238E27FC236}">
                  <a16:creationId xmlns:a16="http://schemas.microsoft.com/office/drawing/2014/main" id="{2997EC2C-BA0B-46D8-5428-96E4AA086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2014" name="Text Box 9">
              <a:extLst>
                <a:ext uri="{FF2B5EF4-FFF2-40B4-BE49-F238E27FC236}">
                  <a16:creationId xmlns:a16="http://schemas.microsoft.com/office/drawing/2014/main" id="{4B00AC63-F894-ED79-0783-DEF96107D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920"/>
              <a:ext cx="62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the signature pen paths similar?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2536" name="Line 10">
            <a:extLst>
              <a:ext uri="{FF2B5EF4-FFF2-40B4-BE49-F238E27FC236}">
                <a16:creationId xmlns:a16="http://schemas.microsoft.com/office/drawing/2014/main" id="{8ED9FDEF-81CE-2948-F655-EAE9E667D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8900" y="2657475"/>
            <a:ext cx="0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7" name="Text Box 11">
            <a:extLst>
              <a:ext uri="{FF2B5EF4-FFF2-40B4-BE49-F238E27FC236}">
                <a16:creationId xmlns:a16="http://schemas.microsoft.com/office/drawing/2014/main" id="{5E6D2B01-1B18-9A0A-1067-393FFED12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3868738"/>
            <a:ext cx="66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2538" name="Group 12">
            <a:extLst>
              <a:ext uri="{FF2B5EF4-FFF2-40B4-BE49-F238E27FC236}">
                <a16:creationId xmlns:a16="http://schemas.microsoft.com/office/drawing/2014/main" id="{4814FD48-D438-131E-B430-D216DD206719}"/>
              </a:ext>
            </a:extLst>
          </p:cNvPr>
          <p:cNvGrpSpPr>
            <a:grpSpLocks/>
          </p:cNvGrpSpPr>
          <p:nvPr/>
        </p:nvGrpSpPr>
        <p:grpSpPr bwMode="auto">
          <a:xfrm>
            <a:off x="352425" y="3309938"/>
            <a:ext cx="1584325" cy="1768475"/>
            <a:chOff x="3552" y="1584"/>
            <a:chExt cx="912" cy="912"/>
          </a:xfrm>
        </p:grpSpPr>
        <p:sp>
          <p:nvSpPr>
            <p:cNvPr id="42011" name="AutoShape 13">
              <a:extLst>
                <a:ext uri="{FF2B5EF4-FFF2-40B4-BE49-F238E27FC236}">
                  <a16:creationId xmlns:a16="http://schemas.microsoft.com/office/drawing/2014/main" id="{77906DB3-2C10-689C-07B0-0F68B5860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2012" name="Text Box 14">
              <a:extLst>
                <a:ext uri="{FF2B5EF4-FFF2-40B4-BE49-F238E27FC236}">
                  <a16:creationId xmlns:a16="http://schemas.microsoft.com/office/drawing/2014/main" id="{E9B5CB19-77E9-D9C6-64FF-1CCB9ECDE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824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both signatures low in fluency?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2540" name="Line 16">
            <a:extLst>
              <a:ext uri="{FF2B5EF4-FFF2-40B4-BE49-F238E27FC236}">
                <a16:creationId xmlns:a16="http://schemas.microsoft.com/office/drawing/2014/main" id="{644644CD-8CCB-BB12-3E24-1565676F68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6750" y="4194175"/>
            <a:ext cx="1166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2541" name="Group 17">
            <a:extLst>
              <a:ext uri="{FF2B5EF4-FFF2-40B4-BE49-F238E27FC236}">
                <a16:creationId xmlns:a16="http://schemas.microsoft.com/office/drawing/2014/main" id="{5B482FC2-DEC3-3236-C297-22BCA7F75C04}"/>
              </a:ext>
            </a:extLst>
          </p:cNvPr>
          <p:cNvGrpSpPr>
            <a:grpSpLocks/>
          </p:cNvGrpSpPr>
          <p:nvPr/>
        </p:nvGrpSpPr>
        <p:grpSpPr bwMode="auto">
          <a:xfrm>
            <a:off x="5854700" y="3309938"/>
            <a:ext cx="1584325" cy="1768475"/>
            <a:chOff x="1584" y="1680"/>
            <a:chExt cx="912" cy="912"/>
          </a:xfrm>
        </p:grpSpPr>
        <p:sp>
          <p:nvSpPr>
            <p:cNvPr id="42009" name="AutoShape 18">
              <a:extLst>
                <a:ext uri="{FF2B5EF4-FFF2-40B4-BE49-F238E27FC236}">
                  <a16:creationId xmlns:a16="http://schemas.microsoft.com/office/drawing/2014/main" id="{ED295DB9-0B41-F37A-A3C5-976090975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2010" name="Text Box 19">
              <a:extLst>
                <a:ext uri="{FF2B5EF4-FFF2-40B4-BE49-F238E27FC236}">
                  <a16:creationId xmlns:a16="http://schemas.microsoft.com/office/drawing/2014/main" id="{1CE8DD2F-88CB-8661-1BA9-695D18644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920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the signatures similar in fluency?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2542" name="Line 20">
            <a:extLst>
              <a:ext uri="{FF2B5EF4-FFF2-40B4-BE49-F238E27FC236}">
                <a16:creationId xmlns:a16="http://schemas.microsoft.com/office/drawing/2014/main" id="{F5B1C2D7-E028-E500-31A8-10786DFCD8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7888" y="4184650"/>
            <a:ext cx="1166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43" name="Text Box 21">
            <a:extLst>
              <a:ext uri="{FF2B5EF4-FFF2-40B4-BE49-F238E27FC236}">
                <a16:creationId xmlns:a16="http://schemas.microsoft.com/office/drawing/2014/main" id="{771923F3-E476-CC69-C745-5F6F9C42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3868738"/>
            <a:ext cx="66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2544" name="Picture 22">
            <a:extLst>
              <a:ext uri="{FF2B5EF4-FFF2-40B4-BE49-F238E27FC236}">
                <a16:creationId xmlns:a16="http://schemas.microsoft.com/office/drawing/2014/main" id="{06514973-130D-E35E-54A6-625CF7DE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373688"/>
            <a:ext cx="1584325" cy="50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5" name="Picture 23">
            <a:extLst>
              <a:ext uri="{FF2B5EF4-FFF2-40B4-BE49-F238E27FC236}">
                <a16:creationId xmlns:a16="http://schemas.microsoft.com/office/drawing/2014/main" id="{DC3B383B-DE6B-359D-54C4-771BAAB8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582738" cy="51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6" name="Text Box 24">
            <a:extLst>
              <a:ext uri="{FF2B5EF4-FFF2-40B4-BE49-F238E27FC236}">
                <a16:creationId xmlns:a16="http://schemas.microsoft.com/office/drawing/2014/main" id="{C407761E-F4C2-7E38-4657-0A46013C7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8608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2547" name="Line 25">
            <a:extLst>
              <a:ext uri="{FF2B5EF4-FFF2-40B4-BE49-F238E27FC236}">
                <a16:creationId xmlns:a16="http://schemas.microsoft.com/office/drawing/2014/main" id="{F6CD19B3-D1A0-C26A-75E4-256653976C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4750" y="4149725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48" name="AutoShape 26">
            <a:extLst>
              <a:ext uri="{FF2B5EF4-FFF2-40B4-BE49-F238E27FC236}">
                <a16:creationId xmlns:a16="http://schemas.microsoft.com/office/drawing/2014/main" id="{0305A9EF-5B51-7F98-DEB6-261D9F31E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4221163"/>
            <a:ext cx="990600" cy="533400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2549" name="Text Box 27">
            <a:extLst>
              <a:ext uri="{FF2B5EF4-FFF2-40B4-BE49-F238E27FC236}">
                <a16:creationId xmlns:a16="http://schemas.microsoft.com/office/drawing/2014/main" id="{667E5CBE-5E50-4076-D240-ABDECF4EA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4365625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2550" name="Text Box 28">
            <a:extLst>
              <a:ext uri="{FF2B5EF4-FFF2-40B4-BE49-F238E27FC236}">
                <a16:creationId xmlns:a16="http://schemas.microsoft.com/office/drawing/2014/main" id="{04BE240F-24B7-937C-89C4-4B5D70E6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373688"/>
            <a:ext cx="66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2551" name="Line 29">
            <a:extLst>
              <a:ext uri="{FF2B5EF4-FFF2-40B4-BE49-F238E27FC236}">
                <a16:creationId xmlns:a16="http://schemas.microsoft.com/office/drawing/2014/main" id="{21AF8AFA-948B-4EC5-D0C7-1C84114545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59563" y="5229225"/>
            <a:ext cx="1428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52" name="Text Box 30">
            <a:extLst>
              <a:ext uri="{FF2B5EF4-FFF2-40B4-BE49-F238E27FC236}">
                <a16:creationId xmlns:a16="http://schemas.microsoft.com/office/drawing/2014/main" id="{E2004B1D-B282-9E3E-C0E6-19646C49B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813" y="4292600"/>
            <a:ext cx="40163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67429355-5F30-6BBF-620D-2C1CBF9F8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1963738"/>
            <a:ext cx="1752600" cy="762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2539" name="Text Box 15">
            <a:extLst>
              <a:ext uri="{FF2B5EF4-FFF2-40B4-BE49-F238E27FC236}">
                <a16:creationId xmlns:a16="http://schemas.microsoft.com/office/drawing/2014/main" id="{61BE1BC3-7DD0-F599-6A59-921349FE8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1963738"/>
            <a:ext cx="1447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000FF"/>
                </a:solidFill>
              </a:rPr>
              <a:t>From complexity stage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73DFD6-883A-247F-18E8-A450AE3C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1" grpId="0" animBg="1"/>
      <p:bldP spid="22533" grpId="0" animBg="1"/>
      <p:bldP spid="22537" grpId="0"/>
      <p:bldP spid="22543" grpId="0"/>
      <p:bldP spid="22546" grpId="0"/>
      <p:bldP spid="22548" grpId="0" animBg="1"/>
      <p:bldP spid="22549" grpId="0"/>
      <p:bldP spid="22550" grpId="0"/>
      <p:bldP spid="22552" grpId="0"/>
      <p:bldP spid="22532" grpId="0" animBg="1"/>
      <p:bldP spid="225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>
            <a:extLst>
              <a:ext uri="{FF2B5EF4-FFF2-40B4-BE49-F238E27FC236}">
                <a16:creationId xmlns:a16="http://schemas.microsoft.com/office/drawing/2014/main" id="{516F6B05-D95B-1BAC-F0DD-5C6E9CD08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264150"/>
            <a:ext cx="5181600" cy="1219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7C8EDBD-5F23-AEDF-8111-6C733E076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1242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7F260DEB-033F-07AC-9807-5D4AD32ED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1000"/>
            <a:ext cx="5181600" cy="1219200"/>
          </a:xfrm>
          <a:prstGeom prst="rect">
            <a:avLst/>
          </a:prstGeom>
          <a:solidFill>
            <a:srgbClr val="CC99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747E88E7-AE75-A11D-AB36-13DA6BA61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5181600" cy="12192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B9D3EEE9-C5EA-1B89-7388-86945A7AA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00200"/>
            <a:ext cx="5181600" cy="1219200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3DD0BCF3-8B7A-07CB-07AA-6FF5971E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5181600" cy="1219200"/>
          </a:xfrm>
          <a:prstGeom prst="rect">
            <a:avLst/>
          </a:prstGeom>
          <a:solidFill>
            <a:srgbClr val="99CCFF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B9472912-D6FA-7D14-0B0F-DC2E59A8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715000"/>
            <a:ext cx="1828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41" name="Text Box 10">
            <a:extLst>
              <a:ext uri="{FF2B5EF4-FFF2-40B4-BE49-F238E27FC236}">
                <a16:creationId xmlns:a16="http://schemas.microsoft.com/office/drawing/2014/main" id="{8E6DB881-00C7-E727-75C8-4EC2708A0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Rejected by machine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42" name="Text Box 11">
            <a:extLst>
              <a:ext uri="{FF2B5EF4-FFF2-40B4-BE49-F238E27FC236}">
                <a16:creationId xmlns:a16="http://schemas.microsoft.com/office/drawing/2014/main" id="{B7926AF0-F28E-E6A1-AC8E-C061ED65A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Visual check only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43" name="AutoShape 12">
            <a:extLst>
              <a:ext uri="{FF2B5EF4-FFF2-40B4-BE49-F238E27FC236}">
                <a16:creationId xmlns:a16="http://schemas.microsoft.com/office/drawing/2014/main" id="{EF673205-47D3-61C9-E444-FBE1469C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44" name="Line 13">
            <a:extLst>
              <a:ext uri="{FF2B5EF4-FFF2-40B4-BE49-F238E27FC236}">
                <a16:creationId xmlns:a16="http://schemas.microsoft.com/office/drawing/2014/main" id="{9751F4B9-FEBA-6220-7AB5-B6FFAA467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5" name="Line 14">
            <a:extLst>
              <a:ext uri="{FF2B5EF4-FFF2-40B4-BE49-F238E27FC236}">
                <a16:creationId xmlns:a16="http://schemas.microsoft.com/office/drawing/2014/main" id="{3A5B9059-C50D-BB65-2549-2119C79440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4384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6" name="Text Box 15">
            <a:extLst>
              <a:ext uri="{FF2B5EF4-FFF2-40B4-BE49-F238E27FC236}">
                <a16:creationId xmlns:a16="http://schemas.microsoft.com/office/drawing/2014/main" id="{341A9B89-FDD9-4FEE-7962-B832CA85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03425"/>
            <a:ext cx="76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shape?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47" name="Line 16">
            <a:extLst>
              <a:ext uri="{FF2B5EF4-FFF2-40B4-BE49-F238E27FC236}">
                <a16:creationId xmlns:a16="http://schemas.microsoft.com/office/drawing/2014/main" id="{5C9BDAC3-502A-8A42-7DA4-7C2A55D1F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8" name="Text Box 17">
            <a:extLst>
              <a:ext uri="{FF2B5EF4-FFF2-40B4-BE49-F238E27FC236}">
                <a16:creationId xmlns:a16="http://schemas.microsoft.com/office/drawing/2014/main" id="{85D54485-E2DF-96BE-0DC5-5E53B42F7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49" name="Line 18">
            <a:extLst>
              <a:ext uri="{FF2B5EF4-FFF2-40B4-BE49-F238E27FC236}">
                <a16:creationId xmlns:a16="http://schemas.microsoft.com/office/drawing/2014/main" id="{8692A6FA-E81A-8EE4-6B99-9BE7A225D1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16088" y="15240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050" name="Group 19">
            <a:extLst>
              <a:ext uri="{FF2B5EF4-FFF2-40B4-BE49-F238E27FC236}">
                <a16:creationId xmlns:a16="http://schemas.microsoft.com/office/drawing/2014/main" id="{1AEF4588-099E-0229-CF8E-A296A6AB0D84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35088"/>
            <a:ext cx="685800" cy="214312"/>
            <a:chOff x="864" y="841"/>
            <a:chExt cx="432" cy="135"/>
          </a:xfrm>
        </p:grpSpPr>
        <p:sp>
          <p:nvSpPr>
            <p:cNvPr id="44141" name="AutoShape 20">
              <a:extLst>
                <a:ext uri="{FF2B5EF4-FFF2-40B4-BE49-F238E27FC236}">
                  <a16:creationId xmlns:a16="http://schemas.microsoft.com/office/drawing/2014/main" id="{2B0638AE-4FD4-B1F5-B385-E2BF47AB6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42" name="Text Box 21">
              <a:extLst>
                <a:ext uri="{FF2B5EF4-FFF2-40B4-BE49-F238E27FC236}">
                  <a16:creationId xmlns:a16="http://schemas.microsoft.com/office/drawing/2014/main" id="{B41561B1-2BE9-C336-E9BC-2CA1BC2BA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51" name="Text Box 22">
            <a:extLst>
              <a:ext uri="{FF2B5EF4-FFF2-40B4-BE49-F238E27FC236}">
                <a16:creationId xmlns:a16="http://schemas.microsoft.com/office/drawing/2014/main" id="{94D569BE-57DE-00C1-E377-18F1EEDD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954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52" name="Text Box 23">
            <a:extLst>
              <a:ext uri="{FF2B5EF4-FFF2-40B4-BE49-F238E27FC236}">
                <a16:creationId xmlns:a16="http://schemas.microsoft.com/office/drawing/2014/main" id="{EFE8B26F-21D6-459C-5E9C-11480C3A4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53" name="AutoShape 24">
            <a:extLst>
              <a:ext uri="{FF2B5EF4-FFF2-40B4-BE49-F238E27FC236}">
                <a16:creationId xmlns:a16="http://schemas.microsoft.com/office/drawing/2014/main" id="{908F0DEC-C305-2BC6-41D6-55A62DD58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54" name="Text Box 25">
            <a:extLst>
              <a:ext uri="{FF2B5EF4-FFF2-40B4-BE49-F238E27FC236}">
                <a16:creationId xmlns:a16="http://schemas.microsoft.com/office/drawing/2014/main" id="{0C781838-AFFF-175B-D7B7-FCE48CA2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name?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44055" name="Group 26">
            <a:extLst>
              <a:ext uri="{FF2B5EF4-FFF2-40B4-BE49-F238E27FC236}">
                <a16:creationId xmlns:a16="http://schemas.microsoft.com/office/drawing/2014/main" id="{AC012393-5C28-289D-ADC6-0BCFC5C27F59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819400"/>
            <a:ext cx="685800" cy="214313"/>
            <a:chOff x="864" y="841"/>
            <a:chExt cx="432" cy="135"/>
          </a:xfrm>
        </p:grpSpPr>
        <p:sp>
          <p:nvSpPr>
            <p:cNvPr id="44139" name="AutoShape 27">
              <a:extLst>
                <a:ext uri="{FF2B5EF4-FFF2-40B4-BE49-F238E27FC236}">
                  <a16:creationId xmlns:a16="http://schemas.microsoft.com/office/drawing/2014/main" id="{A49877BE-C469-A3B8-F08E-388D65935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40" name="Text Box 28">
              <a:extLst>
                <a:ext uri="{FF2B5EF4-FFF2-40B4-BE49-F238E27FC236}">
                  <a16:creationId xmlns:a16="http://schemas.microsoft.com/office/drawing/2014/main" id="{4583C84C-F2C1-C0E8-BFAE-9C093AE5D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56" name="Line 29">
            <a:extLst>
              <a:ext uri="{FF2B5EF4-FFF2-40B4-BE49-F238E27FC236}">
                <a16:creationId xmlns:a16="http://schemas.microsoft.com/office/drawing/2014/main" id="{1391FAB7-0F94-BF4E-4858-675663EFC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25908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7" name="Text Box 30">
            <a:extLst>
              <a:ext uri="{FF2B5EF4-FFF2-40B4-BE49-F238E27FC236}">
                <a16:creationId xmlns:a16="http://schemas.microsoft.com/office/drawing/2014/main" id="{E9DF2C41-BC68-D05B-A6BA-729B1B901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58" name="Text Box 31">
            <a:extLst>
              <a:ext uri="{FF2B5EF4-FFF2-40B4-BE49-F238E27FC236}">
                <a16:creationId xmlns:a16="http://schemas.microsoft.com/office/drawing/2014/main" id="{DEE11601-60CE-8D69-2420-621613404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36825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59" name="Line 32">
            <a:extLst>
              <a:ext uri="{FF2B5EF4-FFF2-40B4-BE49-F238E27FC236}">
                <a16:creationId xmlns:a16="http://schemas.microsoft.com/office/drawing/2014/main" id="{CE01E35D-085D-C986-9408-767152F1A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60" name="Text Box 33">
            <a:extLst>
              <a:ext uri="{FF2B5EF4-FFF2-40B4-BE49-F238E27FC236}">
                <a16:creationId xmlns:a16="http://schemas.microsoft.com/office/drawing/2014/main" id="{210BD4A1-D2D6-92A8-927A-C7D8C1506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61" name="AutoShape 34">
            <a:extLst>
              <a:ext uri="{FF2B5EF4-FFF2-40B4-BE49-F238E27FC236}">
                <a16:creationId xmlns:a16="http://schemas.microsoft.com/office/drawing/2014/main" id="{BB41B08F-8E6A-D858-AE90-E7391DE7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62" name="Text Box 35">
            <a:extLst>
              <a:ext uri="{FF2B5EF4-FFF2-40B4-BE49-F238E27FC236}">
                <a16:creationId xmlns:a16="http://schemas.microsoft.com/office/drawing/2014/main" id="{F69386F3-F66B-4739-1145-B550B48F2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20875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 pen paths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63" name="Line 36">
            <a:extLst>
              <a:ext uri="{FF2B5EF4-FFF2-40B4-BE49-F238E27FC236}">
                <a16:creationId xmlns:a16="http://schemas.microsoft.com/office/drawing/2014/main" id="{7CE1EA7E-49E0-EC63-D3D6-8A18F63835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151765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064" name="Group 37">
            <a:extLst>
              <a:ext uri="{FF2B5EF4-FFF2-40B4-BE49-F238E27FC236}">
                <a16:creationId xmlns:a16="http://schemas.microsoft.com/office/drawing/2014/main" id="{5347CE3A-B7DA-1B55-D15A-D15E4734E5E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762000"/>
            <a:ext cx="990600" cy="762000"/>
            <a:chOff x="2448" y="480"/>
            <a:chExt cx="624" cy="480"/>
          </a:xfrm>
        </p:grpSpPr>
        <p:sp>
          <p:nvSpPr>
            <p:cNvPr id="44137" name="AutoShape 38">
              <a:extLst>
                <a:ext uri="{FF2B5EF4-FFF2-40B4-BE49-F238E27FC236}">
                  <a16:creationId xmlns:a16="http://schemas.microsoft.com/office/drawing/2014/main" id="{894DC211-FCD9-FB8E-9C83-1DFBB998A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38" name="Text Box 39">
              <a:extLst>
                <a:ext uri="{FF2B5EF4-FFF2-40B4-BE49-F238E27FC236}">
                  <a16:creationId xmlns:a16="http://schemas.microsoft.com/office/drawing/2014/main" id="{007DA49D-D79F-1F63-BC94-1AEADBC41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both signatures </a:t>
              </a:r>
              <a:r>
                <a:rPr lang="en-GB" altLang="en-US" sz="700" b="1"/>
                <a:t>low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65" name="AutoShape 40">
            <a:extLst>
              <a:ext uri="{FF2B5EF4-FFF2-40B4-BE49-F238E27FC236}">
                <a16:creationId xmlns:a16="http://schemas.microsoft.com/office/drawing/2014/main" id="{BF8F1D9F-0593-E1D0-B631-392BEDAA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7620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66" name="Text Box 41">
            <a:extLst>
              <a:ext uri="{FF2B5EF4-FFF2-40B4-BE49-F238E27FC236}">
                <a16:creationId xmlns:a16="http://schemas.microsoft.com/office/drawing/2014/main" id="{FDEA3A5F-5EFF-6E91-F355-A16A253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77888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there fluent parts which are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67" name="Line 42">
            <a:extLst>
              <a:ext uri="{FF2B5EF4-FFF2-40B4-BE49-F238E27FC236}">
                <a16:creationId xmlns:a16="http://schemas.microsoft.com/office/drawing/2014/main" id="{3F0E56FD-170B-4A18-9ABA-75259EC31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68" name="Line 43">
            <a:extLst>
              <a:ext uri="{FF2B5EF4-FFF2-40B4-BE49-F238E27FC236}">
                <a16:creationId xmlns:a16="http://schemas.microsoft.com/office/drawing/2014/main" id="{4C7F90ED-72D4-376B-D015-A2DD8B9EA2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69" name="Line 44">
            <a:extLst>
              <a:ext uri="{FF2B5EF4-FFF2-40B4-BE49-F238E27FC236}">
                <a16:creationId xmlns:a16="http://schemas.microsoft.com/office/drawing/2014/main" id="{D4A53516-0E2A-DAB6-0EF6-B9A58A460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85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70" name="AutoShape 45">
            <a:extLst>
              <a:ext uri="{FF2B5EF4-FFF2-40B4-BE49-F238E27FC236}">
                <a16:creationId xmlns:a16="http://schemas.microsoft.com/office/drawing/2014/main" id="{0D07522D-5E26-8598-71F6-7FB3A128C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8013"/>
            <a:ext cx="685800" cy="15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71" name="Text Box 46">
            <a:extLst>
              <a:ext uri="{FF2B5EF4-FFF2-40B4-BE49-F238E27FC236}">
                <a16:creationId xmlns:a16="http://schemas.microsoft.com/office/drawing/2014/main" id="{DDAF941D-012A-835F-43BF-E8B2F37F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15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8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72" name="Line 47">
            <a:extLst>
              <a:ext uri="{FF2B5EF4-FFF2-40B4-BE49-F238E27FC236}">
                <a16:creationId xmlns:a16="http://schemas.microsoft.com/office/drawing/2014/main" id="{F415928C-AA68-E2EC-1099-7FAE942CAD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61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73" name="Line 48">
            <a:extLst>
              <a:ext uri="{FF2B5EF4-FFF2-40B4-BE49-F238E27FC236}">
                <a16:creationId xmlns:a16="http://schemas.microsoft.com/office/drawing/2014/main" id="{0F3F8335-C42A-B51A-1692-6C5F11418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14300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074" name="Group 49">
            <a:extLst>
              <a:ext uri="{FF2B5EF4-FFF2-40B4-BE49-F238E27FC236}">
                <a16:creationId xmlns:a16="http://schemas.microsoft.com/office/drawing/2014/main" id="{DBB861E5-4854-90B8-D091-9922E3976B83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28700"/>
            <a:ext cx="685800" cy="214313"/>
            <a:chOff x="864" y="841"/>
            <a:chExt cx="432" cy="135"/>
          </a:xfrm>
        </p:grpSpPr>
        <p:sp>
          <p:nvSpPr>
            <p:cNvPr id="44135" name="AutoShape 50">
              <a:extLst>
                <a:ext uri="{FF2B5EF4-FFF2-40B4-BE49-F238E27FC236}">
                  <a16:creationId xmlns:a16="http://schemas.microsoft.com/office/drawing/2014/main" id="{C07D7A91-E01C-9C26-2496-38F290221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36" name="Text Box 51">
              <a:extLst>
                <a:ext uri="{FF2B5EF4-FFF2-40B4-BE49-F238E27FC236}">
                  <a16:creationId xmlns:a16="http://schemas.microsoft.com/office/drawing/2014/main" id="{0E26B2A5-1B69-1FA6-8E57-1131E8AFD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75" name="Text Box 52">
            <a:extLst>
              <a:ext uri="{FF2B5EF4-FFF2-40B4-BE49-F238E27FC236}">
                <a16:creationId xmlns:a16="http://schemas.microsoft.com/office/drawing/2014/main" id="{43D3098F-2FB1-047F-2FC4-ED3097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33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76" name="Text Box 53">
            <a:extLst>
              <a:ext uri="{FF2B5EF4-FFF2-40B4-BE49-F238E27FC236}">
                <a16:creationId xmlns:a16="http://schemas.microsoft.com/office/drawing/2014/main" id="{FD4064E1-D73C-10D6-0154-01AC9816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77" name="Text Box 54">
            <a:extLst>
              <a:ext uri="{FF2B5EF4-FFF2-40B4-BE49-F238E27FC236}">
                <a16:creationId xmlns:a16="http://schemas.microsoft.com/office/drawing/2014/main" id="{E1EE96A9-0855-2964-2F4C-141E079C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78" name="Text Box 55">
            <a:extLst>
              <a:ext uri="{FF2B5EF4-FFF2-40B4-BE49-F238E27FC236}">
                <a16:creationId xmlns:a16="http://schemas.microsoft.com/office/drawing/2014/main" id="{67BBEF1E-E781-E0C3-A6AB-2F3B1EA0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79" name="Text Box 56">
            <a:extLst>
              <a:ext uri="{FF2B5EF4-FFF2-40B4-BE49-F238E27FC236}">
                <a16:creationId xmlns:a16="http://schemas.microsoft.com/office/drawing/2014/main" id="{DB08DEBE-6143-FFFE-873E-D940FD8FF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06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80" name="Text Box 57">
            <a:extLst>
              <a:ext uri="{FF2B5EF4-FFF2-40B4-BE49-F238E27FC236}">
                <a16:creationId xmlns:a16="http://schemas.microsoft.com/office/drawing/2014/main" id="{741D3934-1A89-2D5D-8D0D-065A22C74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34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81" name="Group 58">
            <a:extLst>
              <a:ext uri="{FF2B5EF4-FFF2-40B4-BE49-F238E27FC236}">
                <a16:creationId xmlns:a16="http://schemas.microsoft.com/office/drawing/2014/main" id="{55F10EA3-20E2-9E5A-4D73-E6A4A98DFB3F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048000"/>
            <a:ext cx="990600" cy="762000"/>
            <a:chOff x="2448" y="480"/>
            <a:chExt cx="624" cy="480"/>
          </a:xfrm>
        </p:grpSpPr>
        <p:sp>
          <p:nvSpPr>
            <p:cNvPr id="44133" name="AutoShape 59">
              <a:extLst>
                <a:ext uri="{FF2B5EF4-FFF2-40B4-BE49-F238E27FC236}">
                  <a16:creationId xmlns:a16="http://schemas.microsoft.com/office/drawing/2014/main" id="{5628DAE0-6A21-EE06-ACC0-C22215C00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34" name="Text Box 60">
              <a:extLst>
                <a:ext uri="{FF2B5EF4-FFF2-40B4-BE49-F238E27FC236}">
                  <a16:creationId xmlns:a16="http://schemas.microsoft.com/office/drawing/2014/main" id="{4A4771CE-C953-1F00-3F08-E23B3C7F9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 signatures similar</a:t>
              </a:r>
              <a:r>
                <a:rPr lang="en-GB" altLang="en-US" sz="700" b="1"/>
                <a:t>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82" name="Line 61">
            <a:extLst>
              <a:ext uri="{FF2B5EF4-FFF2-40B4-BE49-F238E27FC236}">
                <a16:creationId xmlns:a16="http://schemas.microsoft.com/office/drawing/2014/main" id="{FCF6C4CE-3245-D5E2-A714-43F95D34E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325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83" name="Line 62">
            <a:extLst>
              <a:ext uri="{FF2B5EF4-FFF2-40B4-BE49-F238E27FC236}">
                <a16:creationId xmlns:a16="http://schemas.microsoft.com/office/drawing/2014/main" id="{DD143F49-1DAC-F35A-4C8B-05D932ED5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4290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084" name="Group 63">
            <a:extLst>
              <a:ext uri="{FF2B5EF4-FFF2-40B4-BE49-F238E27FC236}">
                <a16:creationId xmlns:a16="http://schemas.microsoft.com/office/drawing/2014/main" id="{A89C67B3-1B80-D2BD-B456-0810B8BFEFDB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309938"/>
            <a:ext cx="685800" cy="214312"/>
            <a:chOff x="864" y="841"/>
            <a:chExt cx="432" cy="135"/>
          </a:xfrm>
        </p:grpSpPr>
        <p:sp>
          <p:nvSpPr>
            <p:cNvPr id="44131" name="AutoShape 64">
              <a:extLst>
                <a:ext uri="{FF2B5EF4-FFF2-40B4-BE49-F238E27FC236}">
                  <a16:creationId xmlns:a16="http://schemas.microsoft.com/office/drawing/2014/main" id="{3AF764C1-5638-5D5A-DC8B-615E40F49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32" name="Text Box 65">
              <a:extLst>
                <a:ext uri="{FF2B5EF4-FFF2-40B4-BE49-F238E27FC236}">
                  <a16:creationId xmlns:a16="http://schemas.microsoft.com/office/drawing/2014/main" id="{E21D67E7-A290-FFEB-B868-6F38ADE35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85" name="Text Box 66">
            <a:extLst>
              <a:ext uri="{FF2B5EF4-FFF2-40B4-BE49-F238E27FC236}">
                <a16:creationId xmlns:a16="http://schemas.microsoft.com/office/drawing/2014/main" id="{8643E1F1-46B2-B714-1040-2B57C519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766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86" name="Text Box 67">
            <a:extLst>
              <a:ext uri="{FF2B5EF4-FFF2-40B4-BE49-F238E27FC236}">
                <a16:creationId xmlns:a16="http://schemas.microsoft.com/office/drawing/2014/main" id="{20DD7FB9-8E71-E688-3277-4BC2B16C3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87" name="Text Box 68">
            <a:extLst>
              <a:ext uri="{FF2B5EF4-FFF2-40B4-BE49-F238E27FC236}">
                <a16:creationId xmlns:a16="http://schemas.microsoft.com/office/drawing/2014/main" id="{5B288551-4626-3D52-5007-8B3E62EE0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44088" name="Group 69">
            <a:extLst>
              <a:ext uri="{FF2B5EF4-FFF2-40B4-BE49-F238E27FC236}">
                <a16:creationId xmlns:a16="http://schemas.microsoft.com/office/drawing/2014/main" id="{1E991F9E-EAFF-FCD4-E18F-5186DCF1CE63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67200"/>
            <a:ext cx="990600" cy="762000"/>
            <a:chOff x="2448" y="480"/>
            <a:chExt cx="624" cy="480"/>
          </a:xfrm>
        </p:grpSpPr>
        <p:sp>
          <p:nvSpPr>
            <p:cNvPr id="44129" name="AutoShape 70">
              <a:extLst>
                <a:ext uri="{FF2B5EF4-FFF2-40B4-BE49-F238E27FC236}">
                  <a16:creationId xmlns:a16="http://schemas.microsoft.com/office/drawing/2014/main" id="{2722DBC6-1ED9-4C32-7533-7E6C63D0A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30" name="Text Box 71">
              <a:extLst>
                <a:ext uri="{FF2B5EF4-FFF2-40B4-BE49-F238E27FC236}">
                  <a16:creationId xmlns:a16="http://schemas.microsoft.com/office/drawing/2014/main" id="{EB03030A-8535-BC6D-BB8C-709DDAB71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Which signature is not fluent?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89" name="Line 72">
            <a:extLst>
              <a:ext uri="{FF2B5EF4-FFF2-40B4-BE49-F238E27FC236}">
                <a16:creationId xmlns:a16="http://schemas.microsoft.com/office/drawing/2014/main" id="{E5016E13-DCEE-5DC2-747F-408BF73B1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90" name="Line 73">
            <a:extLst>
              <a:ext uri="{FF2B5EF4-FFF2-40B4-BE49-F238E27FC236}">
                <a16:creationId xmlns:a16="http://schemas.microsoft.com/office/drawing/2014/main" id="{660E8748-7D77-FAD8-D2AC-27DBFCB32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482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091" name="Group 74">
            <a:extLst>
              <a:ext uri="{FF2B5EF4-FFF2-40B4-BE49-F238E27FC236}">
                <a16:creationId xmlns:a16="http://schemas.microsoft.com/office/drawing/2014/main" id="{30E1009A-B87A-AB09-7AA8-DC7AF3E4B845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530725"/>
            <a:ext cx="685800" cy="214313"/>
            <a:chOff x="864" y="841"/>
            <a:chExt cx="432" cy="135"/>
          </a:xfrm>
        </p:grpSpPr>
        <p:sp>
          <p:nvSpPr>
            <p:cNvPr id="44127" name="AutoShape 75">
              <a:extLst>
                <a:ext uri="{FF2B5EF4-FFF2-40B4-BE49-F238E27FC236}">
                  <a16:creationId xmlns:a16="http://schemas.microsoft.com/office/drawing/2014/main" id="{FA258E71-CBCA-DD62-8FB9-9494CA0D4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28" name="Text Box 76">
              <a:extLst>
                <a:ext uri="{FF2B5EF4-FFF2-40B4-BE49-F238E27FC236}">
                  <a16:creationId xmlns:a16="http://schemas.microsoft.com/office/drawing/2014/main" id="{4A3EAE7D-4C28-1485-22CE-1AE943B9F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92" name="Text Box 77">
            <a:extLst>
              <a:ext uri="{FF2B5EF4-FFF2-40B4-BE49-F238E27FC236}">
                <a16:creationId xmlns:a16="http://schemas.microsoft.com/office/drawing/2014/main" id="{7B868219-5E2E-55AA-D2E6-14750D195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4958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093" name="Text Box 78">
            <a:extLst>
              <a:ext uri="{FF2B5EF4-FFF2-40B4-BE49-F238E27FC236}">
                <a16:creationId xmlns:a16="http://schemas.microsoft.com/office/drawing/2014/main" id="{129C7A98-A706-DAC0-C147-D51F056CA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94" name="Text Box 79">
            <a:extLst>
              <a:ext uri="{FF2B5EF4-FFF2-40B4-BE49-F238E27FC236}">
                <a16:creationId xmlns:a16="http://schemas.microsoft.com/office/drawing/2014/main" id="{C4B8E329-8433-7886-44E3-FAFC529C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100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95" name="Text Box 80">
            <a:extLst>
              <a:ext uri="{FF2B5EF4-FFF2-40B4-BE49-F238E27FC236}">
                <a16:creationId xmlns:a16="http://schemas.microsoft.com/office/drawing/2014/main" id="{9754C737-DD54-DF92-9C87-66D46B998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Control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96" name="AutoShape 81">
            <a:extLst>
              <a:ext uri="{FF2B5EF4-FFF2-40B4-BE49-F238E27FC236}">
                <a16:creationId xmlns:a16="http://schemas.microsoft.com/office/drawing/2014/main" id="{30FF7E69-0702-7AF2-64F2-419F14D89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097" name="Text Box 82">
            <a:extLst>
              <a:ext uri="{FF2B5EF4-FFF2-40B4-BE49-F238E27FC236}">
                <a16:creationId xmlns:a16="http://schemas.microsoft.com/office/drawing/2014/main" id="{DA844581-B8A4-8412-1AC7-A539D694F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48300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fluency in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098" name="Line 83">
            <a:extLst>
              <a:ext uri="{FF2B5EF4-FFF2-40B4-BE49-F238E27FC236}">
                <a16:creationId xmlns:a16="http://schemas.microsoft.com/office/drawing/2014/main" id="{8C059E5B-5372-B0D6-C41B-29BB10F33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99" name="AutoShape 84">
            <a:extLst>
              <a:ext uri="{FF2B5EF4-FFF2-40B4-BE49-F238E27FC236}">
                <a16:creationId xmlns:a16="http://schemas.microsoft.com/office/drawing/2014/main" id="{2BD759E1-1280-2EB0-308B-8B6B2D388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4100" name="Text Box 85">
            <a:extLst>
              <a:ext uri="{FF2B5EF4-FFF2-40B4-BE49-F238E27FC236}">
                <a16:creationId xmlns:a16="http://schemas.microsoft.com/office/drawing/2014/main" id="{ECC11CAF-28FC-54EF-FA63-7798A5EAE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443538"/>
            <a:ext cx="762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in the fluent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101" name="Line 86">
            <a:extLst>
              <a:ext uri="{FF2B5EF4-FFF2-40B4-BE49-F238E27FC236}">
                <a16:creationId xmlns:a16="http://schemas.microsoft.com/office/drawing/2014/main" id="{A0425FE1-B78B-6AD1-7132-E0A8136EB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72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102" name="Line 87">
            <a:extLst>
              <a:ext uri="{FF2B5EF4-FFF2-40B4-BE49-F238E27FC236}">
                <a16:creationId xmlns:a16="http://schemas.microsoft.com/office/drawing/2014/main" id="{31C25CB2-CB1A-0A4D-16F7-4C8690539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103" name="Line 88">
            <a:extLst>
              <a:ext uri="{FF2B5EF4-FFF2-40B4-BE49-F238E27FC236}">
                <a16:creationId xmlns:a16="http://schemas.microsoft.com/office/drawing/2014/main" id="{BC51BD8A-6AEB-FCB3-FF68-E4B9872E9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22935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104" name="Group 89">
            <a:extLst>
              <a:ext uri="{FF2B5EF4-FFF2-40B4-BE49-F238E27FC236}">
                <a16:creationId xmlns:a16="http://schemas.microsoft.com/office/drawing/2014/main" id="{358409C0-9F3B-4B60-6D88-C7ADA0216F0C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5638800"/>
            <a:ext cx="685800" cy="214313"/>
            <a:chOff x="864" y="841"/>
            <a:chExt cx="432" cy="135"/>
          </a:xfrm>
        </p:grpSpPr>
        <p:sp>
          <p:nvSpPr>
            <p:cNvPr id="44125" name="AutoShape 90">
              <a:extLst>
                <a:ext uri="{FF2B5EF4-FFF2-40B4-BE49-F238E27FC236}">
                  <a16:creationId xmlns:a16="http://schemas.microsoft.com/office/drawing/2014/main" id="{053A08C7-3366-332B-8E3F-D8E7210C8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26" name="Text Box 91">
              <a:extLst>
                <a:ext uri="{FF2B5EF4-FFF2-40B4-BE49-F238E27FC236}">
                  <a16:creationId xmlns:a16="http://schemas.microsoft.com/office/drawing/2014/main" id="{E82BBF8A-5D98-BD0C-47FD-4944C295B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105" name="Line 92">
            <a:extLst>
              <a:ext uri="{FF2B5EF4-FFF2-40B4-BE49-F238E27FC236}">
                <a16:creationId xmlns:a16="http://schemas.microsoft.com/office/drawing/2014/main" id="{DE2DFA66-C525-9D47-B950-A20307105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7215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4106" name="Group 93">
            <a:extLst>
              <a:ext uri="{FF2B5EF4-FFF2-40B4-BE49-F238E27FC236}">
                <a16:creationId xmlns:a16="http://schemas.microsoft.com/office/drawing/2014/main" id="{C2047B68-EF5D-8B1A-1CD0-BAF4E838873D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6113463"/>
            <a:ext cx="685800" cy="214312"/>
            <a:chOff x="864" y="841"/>
            <a:chExt cx="432" cy="135"/>
          </a:xfrm>
        </p:grpSpPr>
        <p:sp>
          <p:nvSpPr>
            <p:cNvPr id="44123" name="AutoShape 94">
              <a:extLst>
                <a:ext uri="{FF2B5EF4-FFF2-40B4-BE49-F238E27FC236}">
                  <a16:creationId xmlns:a16="http://schemas.microsoft.com/office/drawing/2014/main" id="{3788F6AC-4454-6DCF-507F-56B26BDDE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4124" name="Text Box 95">
              <a:extLst>
                <a:ext uri="{FF2B5EF4-FFF2-40B4-BE49-F238E27FC236}">
                  <a16:creationId xmlns:a16="http://schemas.microsoft.com/office/drawing/2014/main" id="{CAF0EFD1-76A4-B138-3970-DE8C2A525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4107" name="Line 96">
            <a:extLst>
              <a:ext uri="{FF2B5EF4-FFF2-40B4-BE49-F238E27FC236}">
                <a16:creationId xmlns:a16="http://schemas.microsoft.com/office/drawing/2014/main" id="{9890B1F0-7719-AE91-2A2D-DE1061EE2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108" name="Text Box 97">
            <a:extLst>
              <a:ext uri="{FF2B5EF4-FFF2-40B4-BE49-F238E27FC236}">
                <a16:creationId xmlns:a16="http://schemas.microsoft.com/office/drawing/2014/main" id="{BE96C59B-2D83-BBF9-FC86-BF0D3C7C8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7695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109" name="Text Box 98">
            <a:extLst>
              <a:ext uri="{FF2B5EF4-FFF2-40B4-BE49-F238E27FC236}">
                <a16:creationId xmlns:a16="http://schemas.microsoft.com/office/drawing/2014/main" id="{F228B448-94B5-72B5-F13D-FCEF4A05A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602288"/>
            <a:ext cx="304800" cy="284162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110" name="Text Box 99">
            <a:extLst>
              <a:ext uri="{FF2B5EF4-FFF2-40B4-BE49-F238E27FC236}">
                <a16:creationId xmlns:a16="http://schemas.microsoft.com/office/drawing/2014/main" id="{FF0E60A2-8220-99A2-5F12-6AD7E3B2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Poll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111" name="Text Box 100">
            <a:extLst>
              <a:ext uri="{FF2B5EF4-FFF2-40B4-BE49-F238E27FC236}">
                <a16:creationId xmlns:a16="http://schemas.microsoft.com/office/drawing/2014/main" id="{7573334F-844E-773B-3770-452492560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112" name="Text Box 101">
            <a:extLst>
              <a:ext uri="{FF2B5EF4-FFF2-40B4-BE49-F238E27FC236}">
                <a16:creationId xmlns:a16="http://schemas.microsoft.com/office/drawing/2014/main" id="{261D8262-9A50-B6DF-0739-AEAD255E3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113" name="Text Box 102">
            <a:extLst>
              <a:ext uri="{FF2B5EF4-FFF2-40B4-BE49-F238E27FC236}">
                <a16:creationId xmlns:a16="http://schemas.microsoft.com/office/drawing/2014/main" id="{02F3F8DE-3681-DBD4-CE92-0B0E885F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114" name="Text Box 103">
            <a:extLst>
              <a:ext uri="{FF2B5EF4-FFF2-40B4-BE49-F238E27FC236}">
                <a16:creationId xmlns:a16="http://schemas.microsoft.com/office/drawing/2014/main" id="{00D96B1B-858C-49EF-5FED-79097305E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248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4115" name="Text Box 104">
            <a:extLst>
              <a:ext uri="{FF2B5EF4-FFF2-40B4-BE49-F238E27FC236}">
                <a16:creationId xmlns:a16="http://schemas.microsoft.com/office/drawing/2014/main" id="{61B4F2EE-119D-4436-1C66-A7828236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4116" name="Text Box 105">
            <a:extLst>
              <a:ext uri="{FF2B5EF4-FFF2-40B4-BE49-F238E27FC236}">
                <a16:creationId xmlns:a16="http://schemas.microsoft.com/office/drawing/2014/main" id="{22E3051F-2963-1342-F431-2413A6676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Electoral Commission Process</a:t>
            </a:r>
          </a:p>
        </p:txBody>
      </p:sp>
      <p:sp>
        <p:nvSpPr>
          <p:cNvPr id="44117" name="Text Box 106">
            <a:extLst>
              <a:ext uri="{FF2B5EF4-FFF2-40B4-BE49-F238E27FC236}">
                <a16:creationId xmlns:a16="http://schemas.microsoft.com/office/drawing/2014/main" id="{55C96464-3E49-195B-3261-B8CDFD1FE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12969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Complexity/ Shape</a:t>
            </a:r>
          </a:p>
        </p:txBody>
      </p:sp>
      <p:sp>
        <p:nvSpPr>
          <p:cNvPr id="44118" name="Text Box 107">
            <a:extLst>
              <a:ext uri="{FF2B5EF4-FFF2-40B4-BE49-F238E27FC236}">
                <a16:creationId xmlns:a16="http://schemas.microsoft.com/office/drawing/2014/main" id="{ACF626D9-7B4A-D486-489C-8C4829B9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4119" name="Text Box 108">
            <a:extLst>
              <a:ext uri="{FF2B5EF4-FFF2-40B4-BE49-F238E27FC236}">
                <a16:creationId xmlns:a16="http://schemas.microsoft.com/office/drawing/2014/main" id="{3F5C5D25-EE49-5860-C23C-EC6E2611C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1296987" cy="2746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Structure</a:t>
            </a:r>
          </a:p>
        </p:txBody>
      </p:sp>
      <p:sp>
        <p:nvSpPr>
          <p:cNvPr id="44120" name="Text Box 109">
            <a:extLst>
              <a:ext uri="{FF2B5EF4-FFF2-40B4-BE49-F238E27FC236}">
                <a16:creationId xmlns:a16="http://schemas.microsoft.com/office/drawing/2014/main" id="{B4E18A02-9F66-21E7-CFD8-7FE44EAF7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4121" name="Text Box 110">
            <a:extLst>
              <a:ext uri="{FF2B5EF4-FFF2-40B4-BE49-F238E27FC236}">
                <a16:creationId xmlns:a16="http://schemas.microsoft.com/office/drawing/2014/main" id="{603B2279-FBD1-E9EF-6E05-2504057A5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8688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4122" name="Text Box 111">
            <a:extLst>
              <a:ext uri="{FF2B5EF4-FFF2-40B4-BE49-F238E27FC236}">
                <a16:creationId xmlns:a16="http://schemas.microsoft.com/office/drawing/2014/main" id="{92B620FF-2B4A-255B-DE02-F7E021B42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1B785EF-76B6-0B6E-E83C-BF809321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E8DBDEF-24E2-8AB0-3FA4-DF31C6706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708275"/>
            <a:ext cx="1752600" cy="21336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FF41AEC3-AD36-03BC-0F68-3DE1D4BCA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262063"/>
            <a:ext cx="67056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Initial stages - “Fluency “</a:t>
            </a:r>
            <a:endParaRPr lang="en-GB" altLang="en-US" dirty="0">
              <a:latin typeface="Verdana" panose="020B0604030504040204" pitchFamily="34" charset="0"/>
            </a:endParaRP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2302A7-21D1-0481-DFEA-EA8FA1B8F7E4}"/>
              </a:ext>
            </a:extLst>
          </p:cNvPr>
          <p:cNvGrpSpPr>
            <a:grpSpLocks/>
          </p:cNvGrpSpPr>
          <p:nvPr/>
        </p:nvGrpSpPr>
        <p:grpSpPr bwMode="auto">
          <a:xfrm>
            <a:off x="4511675" y="2911475"/>
            <a:ext cx="1584325" cy="1768475"/>
            <a:chOff x="1584" y="1680"/>
            <a:chExt cx="912" cy="912"/>
          </a:xfrm>
        </p:grpSpPr>
        <p:sp>
          <p:nvSpPr>
            <p:cNvPr id="46111" name="AutoShape 5">
              <a:extLst>
                <a:ext uri="{FF2B5EF4-FFF2-40B4-BE49-F238E27FC236}">
                  <a16:creationId xmlns:a16="http://schemas.microsoft.com/office/drawing/2014/main" id="{8E3556F5-F06C-CDC3-2E44-119BAA270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6112" name="Text Box 6">
              <a:extLst>
                <a:ext uri="{FF2B5EF4-FFF2-40B4-BE49-F238E27FC236}">
                  <a16:creationId xmlns:a16="http://schemas.microsoft.com/office/drawing/2014/main" id="{33B77465-2CF0-18FC-791D-13121E33F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920"/>
              <a:ext cx="62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Which signature is not fluent?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4581" name="Text Box 7">
            <a:extLst>
              <a:ext uri="{FF2B5EF4-FFF2-40B4-BE49-F238E27FC236}">
                <a16:creationId xmlns:a16="http://schemas.microsoft.com/office/drawing/2014/main" id="{E5FA6F06-24CA-579B-8EA5-43384EC87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3470275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6086" name="Group 8">
            <a:extLst>
              <a:ext uri="{FF2B5EF4-FFF2-40B4-BE49-F238E27FC236}">
                <a16:creationId xmlns:a16="http://schemas.microsoft.com/office/drawing/2014/main" id="{2EDB44E2-2003-8665-129A-D6606719A9F8}"/>
              </a:ext>
            </a:extLst>
          </p:cNvPr>
          <p:cNvGrpSpPr>
            <a:grpSpLocks/>
          </p:cNvGrpSpPr>
          <p:nvPr/>
        </p:nvGrpSpPr>
        <p:grpSpPr bwMode="auto">
          <a:xfrm>
            <a:off x="1760538" y="2911475"/>
            <a:ext cx="1584325" cy="1768475"/>
            <a:chOff x="3552" y="1584"/>
            <a:chExt cx="912" cy="912"/>
          </a:xfrm>
        </p:grpSpPr>
        <p:sp>
          <p:nvSpPr>
            <p:cNvPr id="46109" name="AutoShape 9">
              <a:extLst>
                <a:ext uri="{FF2B5EF4-FFF2-40B4-BE49-F238E27FC236}">
                  <a16:creationId xmlns:a16="http://schemas.microsoft.com/office/drawing/2014/main" id="{953BDBE7-B893-B6F6-A8A9-3738C1CE2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6110" name="Text Box 10">
              <a:extLst>
                <a:ext uri="{FF2B5EF4-FFF2-40B4-BE49-F238E27FC236}">
                  <a16:creationId xmlns:a16="http://schemas.microsoft.com/office/drawing/2014/main" id="{AA09B7AA-6B4B-F0A2-0738-F8C5D253F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824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both signatures similar in fluency?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4583" name="Line 11">
            <a:extLst>
              <a:ext uri="{FF2B5EF4-FFF2-40B4-BE49-F238E27FC236}">
                <a16:creationId xmlns:a16="http://schemas.microsoft.com/office/drawing/2014/main" id="{A531E7AF-B49D-70C7-99B5-C92818CAC6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3" y="3795713"/>
            <a:ext cx="1166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4" name="Line 12">
            <a:extLst>
              <a:ext uri="{FF2B5EF4-FFF2-40B4-BE49-F238E27FC236}">
                <a16:creationId xmlns:a16="http://schemas.microsoft.com/office/drawing/2014/main" id="{50642F13-D9FE-2F70-2290-739A3BC57E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3786188"/>
            <a:ext cx="1166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5" name="Text Box 13">
            <a:extLst>
              <a:ext uri="{FF2B5EF4-FFF2-40B4-BE49-F238E27FC236}">
                <a16:creationId xmlns:a16="http://schemas.microsoft.com/office/drawing/2014/main" id="{A736540A-9998-2EAE-E40D-E67B3B5B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138" y="3470275"/>
            <a:ext cx="819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Control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4586" name="AutoShape 14">
            <a:extLst>
              <a:ext uri="{FF2B5EF4-FFF2-40B4-BE49-F238E27FC236}">
                <a16:creationId xmlns:a16="http://schemas.microsoft.com/office/drawing/2014/main" id="{603B0A97-03C2-A65A-8E49-40D4439AE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3546475"/>
            <a:ext cx="990600" cy="533400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4587" name="Text Box 15">
            <a:extLst>
              <a:ext uri="{FF2B5EF4-FFF2-40B4-BE49-F238E27FC236}">
                <a16:creationId xmlns:a16="http://schemas.microsoft.com/office/drawing/2014/main" id="{D8C8BDE8-82F7-3442-E0FC-4010572AF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538" y="36576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2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4588" name="Line 21">
            <a:extLst>
              <a:ext uri="{FF2B5EF4-FFF2-40B4-BE49-F238E27FC236}">
                <a16:creationId xmlns:a16="http://schemas.microsoft.com/office/drawing/2014/main" id="{2DFDA339-C5E9-623E-60B3-8DB8BBAC6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0663" y="46894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9" name="Text Box 22">
            <a:extLst>
              <a:ext uri="{FF2B5EF4-FFF2-40B4-BE49-F238E27FC236}">
                <a16:creationId xmlns:a16="http://schemas.microsoft.com/office/drawing/2014/main" id="{57F4B229-4493-BE05-B5E1-437866ED8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5475288"/>
            <a:ext cx="8191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Poll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4590" name="Text Box 24">
            <a:extLst>
              <a:ext uri="{FF2B5EF4-FFF2-40B4-BE49-F238E27FC236}">
                <a16:creationId xmlns:a16="http://schemas.microsoft.com/office/drawing/2014/main" id="{A70CE88A-E04B-FBA2-8AF0-B07FB88C5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938" y="3775075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4591" name="Picture 25">
            <a:extLst>
              <a:ext uri="{FF2B5EF4-FFF2-40B4-BE49-F238E27FC236}">
                <a16:creationId xmlns:a16="http://schemas.microsoft.com/office/drawing/2014/main" id="{E879F69D-B421-1F0E-FC78-A934C5F7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07025"/>
            <a:ext cx="1295400" cy="41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26">
            <a:extLst>
              <a:ext uri="{FF2B5EF4-FFF2-40B4-BE49-F238E27FC236}">
                <a16:creationId xmlns:a16="http://schemas.microsoft.com/office/drawing/2014/main" id="{54FEC47E-1E80-CA81-7B27-818EFF99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14888"/>
            <a:ext cx="1296988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3" name="Picture 27">
            <a:extLst>
              <a:ext uri="{FF2B5EF4-FFF2-40B4-BE49-F238E27FC236}">
                <a16:creationId xmlns:a16="http://schemas.microsoft.com/office/drawing/2014/main" id="{87328AE5-EAB3-77B0-3799-8469AACF5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2990850"/>
            <a:ext cx="1295400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4" name="Picture 28">
            <a:extLst>
              <a:ext uri="{FF2B5EF4-FFF2-40B4-BE49-F238E27FC236}">
                <a16:creationId xmlns:a16="http://schemas.microsoft.com/office/drawing/2014/main" id="{1D92C64C-F574-5CBD-9770-51F5E355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5202238"/>
            <a:ext cx="1295400" cy="41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9" name="Rectangle 4">
            <a:extLst>
              <a:ext uri="{FF2B5EF4-FFF2-40B4-BE49-F238E27FC236}">
                <a16:creationId xmlns:a16="http://schemas.microsoft.com/office/drawing/2014/main" id="{323F87FE-8BCB-0B76-92B5-68FDC4FCE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406775"/>
            <a:ext cx="1512888" cy="762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6100" name="Text Box 15">
            <a:extLst>
              <a:ext uri="{FF2B5EF4-FFF2-40B4-BE49-F238E27FC236}">
                <a16:creationId xmlns:a16="http://schemas.microsoft.com/office/drawing/2014/main" id="{5411E6F5-572D-ED83-FD75-AC9275E40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3406775"/>
            <a:ext cx="124936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000FF"/>
                </a:solidFill>
              </a:rPr>
              <a:t>From fluency stage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6101" name="Line 11">
            <a:extLst>
              <a:ext uri="{FF2B5EF4-FFF2-40B4-BE49-F238E27FC236}">
                <a16:creationId xmlns:a16="http://schemas.microsoft.com/office/drawing/2014/main" id="{0E1667B4-7D04-1C60-1D28-CE0407C96F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5913" y="3795713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5EC19C45-7B38-D203-7B5D-D32039962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4875213"/>
            <a:ext cx="819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Control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6103" name="Line 11">
            <a:extLst>
              <a:ext uri="{FF2B5EF4-FFF2-40B4-BE49-F238E27FC236}">
                <a16:creationId xmlns:a16="http://schemas.microsoft.com/office/drawing/2014/main" id="{C9A9C90F-FD91-1422-79AF-F6F82FF39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2700" y="2636838"/>
            <a:ext cx="3175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04" name="Text Box 7">
            <a:extLst>
              <a:ext uri="{FF2B5EF4-FFF2-40B4-BE49-F238E27FC236}">
                <a16:creationId xmlns:a16="http://schemas.microsoft.com/office/drawing/2014/main" id="{3E63F0BB-EAC4-27B8-10B0-EAF9FD3F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26606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6105" name="AutoShape 14">
            <a:extLst>
              <a:ext uri="{FF2B5EF4-FFF2-40B4-BE49-F238E27FC236}">
                <a16:creationId xmlns:a16="http://schemas.microsoft.com/office/drawing/2014/main" id="{92B51832-8A25-7E3B-A804-C84121B8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084388"/>
            <a:ext cx="990600" cy="533400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6106" name="Text Box 15">
            <a:extLst>
              <a:ext uri="{FF2B5EF4-FFF2-40B4-BE49-F238E27FC236}">
                <a16:creationId xmlns:a16="http://schemas.microsoft.com/office/drawing/2014/main" id="{3645A4BE-BB20-45F8-FE28-7EF71E111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195513"/>
            <a:ext cx="914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2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6107" name="Text Box 24">
            <a:extLst>
              <a:ext uri="{FF2B5EF4-FFF2-40B4-BE49-F238E27FC236}">
                <a16:creationId xmlns:a16="http://schemas.microsoft.com/office/drawing/2014/main" id="{F946FBFF-4624-C08A-4EAA-7E59CF74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312988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FC29212A-2CCF-E93D-AD42-33ED00B09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316538"/>
            <a:ext cx="819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Poll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9777C81-BD0C-8211-82DC-2253DEFB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81" grpId="0"/>
      <p:bldP spid="24585" grpId="0"/>
      <p:bldP spid="24586" grpId="0" animBg="1"/>
      <p:bldP spid="24587" grpId="0"/>
      <p:bldP spid="24589" grpId="0"/>
      <p:bldP spid="24590" grpId="0"/>
      <p:bldP spid="26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1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EFBD3FB0-736F-CAC1-96F0-3874E68D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1242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1A90C680-C89A-7DF8-48D5-DF33171D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1000"/>
            <a:ext cx="5181600" cy="1219200"/>
          </a:xfrm>
          <a:prstGeom prst="rect">
            <a:avLst/>
          </a:prstGeom>
          <a:solidFill>
            <a:srgbClr val="CC99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2" name="Rectangle 5">
            <a:extLst>
              <a:ext uri="{FF2B5EF4-FFF2-40B4-BE49-F238E27FC236}">
                <a16:creationId xmlns:a16="http://schemas.microsoft.com/office/drawing/2014/main" id="{8C712E39-7751-B354-EFE4-9F8636503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5181600" cy="12192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3" name="Rectangle 6">
            <a:extLst>
              <a:ext uri="{FF2B5EF4-FFF2-40B4-BE49-F238E27FC236}">
                <a16:creationId xmlns:a16="http://schemas.microsoft.com/office/drawing/2014/main" id="{987BE006-7D42-8507-70C3-E5E892D59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00200"/>
            <a:ext cx="5181600" cy="1219200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4" name="Rectangle 7">
            <a:extLst>
              <a:ext uri="{FF2B5EF4-FFF2-40B4-BE49-F238E27FC236}">
                <a16:creationId xmlns:a16="http://schemas.microsoft.com/office/drawing/2014/main" id="{3AEDEDE7-5F38-E7A7-7BFB-067D1B2C9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5181600" cy="1219200"/>
          </a:xfrm>
          <a:prstGeom prst="rect">
            <a:avLst/>
          </a:prstGeom>
          <a:solidFill>
            <a:srgbClr val="99CC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5" name="Rectangle 8">
            <a:extLst>
              <a:ext uri="{FF2B5EF4-FFF2-40B4-BE49-F238E27FC236}">
                <a16:creationId xmlns:a16="http://schemas.microsoft.com/office/drawing/2014/main" id="{2407709F-3F11-3B5E-0DA7-4324DB81A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715000"/>
            <a:ext cx="1828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6" name="Rectangle 9">
            <a:extLst>
              <a:ext uri="{FF2B5EF4-FFF2-40B4-BE49-F238E27FC236}">
                <a16:creationId xmlns:a16="http://schemas.microsoft.com/office/drawing/2014/main" id="{0E062D2E-B60F-B1A3-1B89-E7CE692ED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238750"/>
            <a:ext cx="5181600" cy="1219200"/>
          </a:xfrm>
          <a:prstGeom prst="rect">
            <a:avLst/>
          </a:prstGeom>
          <a:solidFill>
            <a:srgbClr val="FF99CC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37" name="Text Box 10">
            <a:extLst>
              <a:ext uri="{FF2B5EF4-FFF2-40B4-BE49-F238E27FC236}">
                <a16:creationId xmlns:a16="http://schemas.microsoft.com/office/drawing/2014/main" id="{6D9FE21C-79D1-E7D7-FED3-2E0AC231A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Rejected by machine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38" name="Text Box 11">
            <a:extLst>
              <a:ext uri="{FF2B5EF4-FFF2-40B4-BE49-F238E27FC236}">
                <a16:creationId xmlns:a16="http://schemas.microsoft.com/office/drawing/2014/main" id="{DEB32883-9328-8EC2-44EC-9142A145E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838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Visual check only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39" name="AutoShape 12">
            <a:extLst>
              <a:ext uri="{FF2B5EF4-FFF2-40B4-BE49-F238E27FC236}">
                <a16:creationId xmlns:a16="http://schemas.microsoft.com/office/drawing/2014/main" id="{89D43C5E-42B3-C86F-1DD6-2913F4F23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40" name="Line 13">
            <a:extLst>
              <a:ext uri="{FF2B5EF4-FFF2-40B4-BE49-F238E27FC236}">
                <a16:creationId xmlns:a16="http://schemas.microsoft.com/office/drawing/2014/main" id="{AA5A1556-A4EE-5341-642D-3B0D26893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1" name="Line 14">
            <a:extLst>
              <a:ext uri="{FF2B5EF4-FFF2-40B4-BE49-F238E27FC236}">
                <a16:creationId xmlns:a16="http://schemas.microsoft.com/office/drawing/2014/main" id="{5FE122B1-742D-5221-659A-3D5F885DA7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4384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2" name="Text Box 15">
            <a:extLst>
              <a:ext uri="{FF2B5EF4-FFF2-40B4-BE49-F238E27FC236}">
                <a16:creationId xmlns:a16="http://schemas.microsoft.com/office/drawing/2014/main" id="{68FF1E94-7C39-24DC-26A3-BB1051D7E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03425"/>
            <a:ext cx="76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shape?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43" name="Line 16">
            <a:extLst>
              <a:ext uri="{FF2B5EF4-FFF2-40B4-BE49-F238E27FC236}">
                <a16:creationId xmlns:a16="http://schemas.microsoft.com/office/drawing/2014/main" id="{664597E1-4101-D0BD-4DCE-92DB2BB1A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4" name="Text Box 17">
            <a:extLst>
              <a:ext uri="{FF2B5EF4-FFF2-40B4-BE49-F238E27FC236}">
                <a16:creationId xmlns:a16="http://schemas.microsoft.com/office/drawing/2014/main" id="{EE79FEC7-449D-8DF3-64DF-AB798D0DF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45" name="Line 18">
            <a:extLst>
              <a:ext uri="{FF2B5EF4-FFF2-40B4-BE49-F238E27FC236}">
                <a16:creationId xmlns:a16="http://schemas.microsoft.com/office/drawing/2014/main" id="{D48520EA-DE3C-27F9-7969-3A320CDEC0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16088" y="15240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46" name="Group 19">
            <a:extLst>
              <a:ext uri="{FF2B5EF4-FFF2-40B4-BE49-F238E27FC236}">
                <a16:creationId xmlns:a16="http://schemas.microsoft.com/office/drawing/2014/main" id="{8E4159FC-5F41-4D07-0B3C-3892967DDE29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35088"/>
            <a:ext cx="685800" cy="214312"/>
            <a:chOff x="864" y="841"/>
            <a:chExt cx="432" cy="135"/>
          </a:xfrm>
        </p:grpSpPr>
        <p:sp>
          <p:nvSpPr>
            <p:cNvPr id="48237" name="AutoShape 20">
              <a:extLst>
                <a:ext uri="{FF2B5EF4-FFF2-40B4-BE49-F238E27FC236}">
                  <a16:creationId xmlns:a16="http://schemas.microsoft.com/office/drawing/2014/main" id="{8F61A969-F4B4-AB4D-AAEB-5C641C980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38" name="Text Box 21">
              <a:extLst>
                <a:ext uri="{FF2B5EF4-FFF2-40B4-BE49-F238E27FC236}">
                  <a16:creationId xmlns:a16="http://schemas.microsoft.com/office/drawing/2014/main" id="{4F39277E-5AE3-7585-0E33-BC7C8E509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47" name="Text Box 22">
            <a:extLst>
              <a:ext uri="{FF2B5EF4-FFF2-40B4-BE49-F238E27FC236}">
                <a16:creationId xmlns:a16="http://schemas.microsoft.com/office/drawing/2014/main" id="{F8649B23-1354-DD79-5365-CB1C7219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954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A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48" name="Text Box 23">
            <a:extLst>
              <a:ext uri="{FF2B5EF4-FFF2-40B4-BE49-F238E27FC236}">
                <a16:creationId xmlns:a16="http://schemas.microsoft.com/office/drawing/2014/main" id="{12EE6E26-D768-E523-BA79-32FF1CAB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49" name="AutoShape 24">
            <a:extLst>
              <a:ext uri="{FF2B5EF4-FFF2-40B4-BE49-F238E27FC236}">
                <a16:creationId xmlns:a16="http://schemas.microsoft.com/office/drawing/2014/main" id="{BBB525A8-B772-DD56-1259-FE2DD1916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50" name="Text Box 25">
            <a:extLst>
              <a:ext uri="{FF2B5EF4-FFF2-40B4-BE49-F238E27FC236}">
                <a16:creationId xmlns:a16="http://schemas.microsoft.com/office/drawing/2014/main" id="{AB20C0F6-55A4-EE4B-F449-25BB38A5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Is signature in same name?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48151" name="Group 26">
            <a:extLst>
              <a:ext uri="{FF2B5EF4-FFF2-40B4-BE49-F238E27FC236}">
                <a16:creationId xmlns:a16="http://schemas.microsoft.com/office/drawing/2014/main" id="{835FBDEC-EDFB-BFCB-231A-07FD53AC84D6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819400"/>
            <a:ext cx="685800" cy="214313"/>
            <a:chOff x="864" y="841"/>
            <a:chExt cx="432" cy="135"/>
          </a:xfrm>
        </p:grpSpPr>
        <p:sp>
          <p:nvSpPr>
            <p:cNvPr id="48235" name="AutoShape 27">
              <a:extLst>
                <a:ext uri="{FF2B5EF4-FFF2-40B4-BE49-F238E27FC236}">
                  <a16:creationId xmlns:a16="http://schemas.microsoft.com/office/drawing/2014/main" id="{40456828-20F9-5AA4-9F76-60FD68F83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36" name="Text Box 28">
              <a:extLst>
                <a:ext uri="{FF2B5EF4-FFF2-40B4-BE49-F238E27FC236}">
                  <a16:creationId xmlns:a16="http://schemas.microsoft.com/office/drawing/2014/main" id="{0DC14ADC-FAB3-8931-1B02-985033754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52" name="Line 29">
            <a:extLst>
              <a:ext uri="{FF2B5EF4-FFF2-40B4-BE49-F238E27FC236}">
                <a16:creationId xmlns:a16="http://schemas.microsoft.com/office/drawing/2014/main" id="{08B05D3F-6518-C292-9720-F2CC4D3E5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25908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53" name="Text Box 30">
            <a:extLst>
              <a:ext uri="{FF2B5EF4-FFF2-40B4-BE49-F238E27FC236}">
                <a16:creationId xmlns:a16="http://schemas.microsoft.com/office/drawing/2014/main" id="{18627A6E-ABCE-3F16-0533-54246AD62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54" name="Text Box 31">
            <a:extLst>
              <a:ext uri="{FF2B5EF4-FFF2-40B4-BE49-F238E27FC236}">
                <a16:creationId xmlns:a16="http://schemas.microsoft.com/office/drawing/2014/main" id="{F4F70942-7E96-6D34-1D49-98365B43E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36825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B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55" name="Line 32">
            <a:extLst>
              <a:ext uri="{FF2B5EF4-FFF2-40B4-BE49-F238E27FC236}">
                <a16:creationId xmlns:a16="http://schemas.microsoft.com/office/drawing/2014/main" id="{E6A831BD-84CB-3585-35BC-DB02BCA35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09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56" name="Text Box 33">
            <a:extLst>
              <a:ext uri="{FF2B5EF4-FFF2-40B4-BE49-F238E27FC236}">
                <a16:creationId xmlns:a16="http://schemas.microsoft.com/office/drawing/2014/main" id="{EB91019B-F97B-8C8B-5130-CCB2C482E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1981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57" name="AutoShape 34">
            <a:extLst>
              <a:ext uri="{FF2B5EF4-FFF2-40B4-BE49-F238E27FC236}">
                <a16:creationId xmlns:a16="http://schemas.microsoft.com/office/drawing/2014/main" id="{6A331905-45B7-2DA4-A6CA-BE0FECCB8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8288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58" name="Text Box 35">
            <a:extLst>
              <a:ext uri="{FF2B5EF4-FFF2-40B4-BE49-F238E27FC236}">
                <a16:creationId xmlns:a16="http://schemas.microsoft.com/office/drawing/2014/main" id="{72431046-2E93-375D-221F-2A8B82D1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20875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 pen paths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59" name="Line 36">
            <a:extLst>
              <a:ext uri="{FF2B5EF4-FFF2-40B4-BE49-F238E27FC236}">
                <a16:creationId xmlns:a16="http://schemas.microsoft.com/office/drawing/2014/main" id="{663768FB-8A93-D088-0835-A5F303AF1F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151765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60" name="Group 37">
            <a:extLst>
              <a:ext uri="{FF2B5EF4-FFF2-40B4-BE49-F238E27FC236}">
                <a16:creationId xmlns:a16="http://schemas.microsoft.com/office/drawing/2014/main" id="{E8960D27-40CF-0A60-4DD9-B3D1C7CC2D1E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762000"/>
            <a:ext cx="990600" cy="762000"/>
            <a:chOff x="2448" y="480"/>
            <a:chExt cx="624" cy="480"/>
          </a:xfrm>
        </p:grpSpPr>
        <p:sp>
          <p:nvSpPr>
            <p:cNvPr id="48233" name="AutoShape 38">
              <a:extLst>
                <a:ext uri="{FF2B5EF4-FFF2-40B4-BE49-F238E27FC236}">
                  <a16:creationId xmlns:a16="http://schemas.microsoft.com/office/drawing/2014/main" id="{42140BC3-EDF4-274C-8446-BCF625791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34" name="Text Box 39">
              <a:extLst>
                <a:ext uri="{FF2B5EF4-FFF2-40B4-BE49-F238E27FC236}">
                  <a16:creationId xmlns:a16="http://schemas.microsoft.com/office/drawing/2014/main" id="{60A2BDCC-E107-0FA6-B35E-039305128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both signatures </a:t>
              </a:r>
              <a:r>
                <a:rPr lang="en-GB" altLang="en-US" sz="700" b="1"/>
                <a:t>low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61" name="AutoShape 40">
            <a:extLst>
              <a:ext uri="{FF2B5EF4-FFF2-40B4-BE49-F238E27FC236}">
                <a16:creationId xmlns:a16="http://schemas.microsoft.com/office/drawing/2014/main" id="{52CA864B-27F6-8433-1D43-F22283ED3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762000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62" name="Text Box 41">
            <a:extLst>
              <a:ext uri="{FF2B5EF4-FFF2-40B4-BE49-F238E27FC236}">
                <a16:creationId xmlns:a16="http://schemas.microsoft.com/office/drawing/2014/main" id="{B72AA61C-363F-4A24-2B3A-24A891434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77888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there fluent parts which are similar?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63" name="Line 42">
            <a:extLst>
              <a:ext uri="{FF2B5EF4-FFF2-40B4-BE49-F238E27FC236}">
                <a16:creationId xmlns:a16="http://schemas.microsoft.com/office/drawing/2014/main" id="{9E878B01-F6F8-0B11-D787-B73168F33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64" name="Line 43">
            <a:extLst>
              <a:ext uri="{FF2B5EF4-FFF2-40B4-BE49-F238E27FC236}">
                <a16:creationId xmlns:a16="http://schemas.microsoft.com/office/drawing/2014/main" id="{F0F1FBD5-B673-F33A-2156-AE3137E518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83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65" name="Line 44">
            <a:extLst>
              <a:ext uri="{FF2B5EF4-FFF2-40B4-BE49-F238E27FC236}">
                <a16:creationId xmlns:a16="http://schemas.microsoft.com/office/drawing/2014/main" id="{2A240B7D-8A0D-91B5-8056-D9D3648F5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85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66" name="AutoShape 45">
            <a:extLst>
              <a:ext uri="{FF2B5EF4-FFF2-40B4-BE49-F238E27FC236}">
                <a16:creationId xmlns:a16="http://schemas.microsoft.com/office/drawing/2014/main" id="{79933930-3CA8-CA19-11A4-4BED4742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8013"/>
            <a:ext cx="685800" cy="152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67" name="Text Box 46">
            <a:extLst>
              <a:ext uri="{FF2B5EF4-FFF2-40B4-BE49-F238E27FC236}">
                <a16:creationId xmlns:a16="http://schemas.microsoft.com/office/drawing/2014/main" id="{AC877A45-175F-8192-CC21-C4A525698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15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8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68" name="Line 47">
            <a:extLst>
              <a:ext uri="{FF2B5EF4-FFF2-40B4-BE49-F238E27FC236}">
                <a16:creationId xmlns:a16="http://schemas.microsoft.com/office/drawing/2014/main" id="{BAD7EDB3-7018-A678-05BE-95F72D6BB1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6125" y="685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69" name="Line 48">
            <a:extLst>
              <a:ext uri="{FF2B5EF4-FFF2-40B4-BE49-F238E27FC236}">
                <a16:creationId xmlns:a16="http://schemas.microsoft.com/office/drawing/2014/main" id="{74B31D64-A6EE-1756-BED6-AFD976EC9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14300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70" name="Group 49">
            <a:extLst>
              <a:ext uri="{FF2B5EF4-FFF2-40B4-BE49-F238E27FC236}">
                <a16:creationId xmlns:a16="http://schemas.microsoft.com/office/drawing/2014/main" id="{DFEB9047-B327-3AD2-D3CF-384CCDBE133A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28700"/>
            <a:ext cx="685800" cy="214313"/>
            <a:chOff x="864" y="841"/>
            <a:chExt cx="432" cy="135"/>
          </a:xfrm>
        </p:grpSpPr>
        <p:sp>
          <p:nvSpPr>
            <p:cNvPr id="48231" name="AutoShape 50">
              <a:extLst>
                <a:ext uri="{FF2B5EF4-FFF2-40B4-BE49-F238E27FC236}">
                  <a16:creationId xmlns:a16="http://schemas.microsoft.com/office/drawing/2014/main" id="{B9912F0F-E8D5-6F3E-4229-A513924C1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32" name="Text Box 51">
              <a:extLst>
                <a:ext uri="{FF2B5EF4-FFF2-40B4-BE49-F238E27FC236}">
                  <a16:creationId xmlns:a16="http://schemas.microsoft.com/office/drawing/2014/main" id="{DF252B3F-6F04-8657-EAC2-B834D580E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71" name="Text Box 52">
            <a:extLst>
              <a:ext uri="{FF2B5EF4-FFF2-40B4-BE49-F238E27FC236}">
                <a16:creationId xmlns:a16="http://schemas.microsoft.com/office/drawing/2014/main" id="{5B289549-FCBC-11FC-8156-7B8241C40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33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72" name="Text Box 53">
            <a:extLst>
              <a:ext uri="{FF2B5EF4-FFF2-40B4-BE49-F238E27FC236}">
                <a16:creationId xmlns:a16="http://schemas.microsoft.com/office/drawing/2014/main" id="{B8059DC5-7927-8DF5-3135-EE7CA675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73" name="Text Box 54">
            <a:extLst>
              <a:ext uri="{FF2B5EF4-FFF2-40B4-BE49-F238E27FC236}">
                <a16:creationId xmlns:a16="http://schemas.microsoft.com/office/drawing/2014/main" id="{8E039206-5D6E-ED94-9D8A-1A4CC185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74" name="Text Box 55">
            <a:extLst>
              <a:ext uri="{FF2B5EF4-FFF2-40B4-BE49-F238E27FC236}">
                <a16:creationId xmlns:a16="http://schemas.microsoft.com/office/drawing/2014/main" id="{8AEEFF82-1B03-3956-851D-6F53EC24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9525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75" name="Text Box 56">
            <a:extLst>
              <a:ext uri="{FF2B5EF4-FFF2-40B4-BE49-F238E27FC236}">
                <a16:creationId xmlns:a16="http://schemas.microsoft.com/office/drawing/2014/main" id="{BCC231D0-C3A7-E705-B457-9FE2E551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060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D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76" name="Text Box 57">
            <a:extLst>
              <a:ext uri="{FF2B5EF4-FFF2-40B4-BE49-F238E27FC236}">
                <a16:creationId xmlns:a16="http://schemas.microsoft.com/office/drawing/2014/main" id="{9FC9736A-4AC9-0630-7EEF-56C3B92F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34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W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8177" name="Group 58">
            <a:extLst>
              <a:ext uri="{FF2B5EF4-FFF2-40B4-BE49-F238E27FC236}">
                <a16:creationId xmlns:a16="http://schemas.microsoft.com/office/drawing/2014/main" id="{73DAADD9-603E-D001-6A08-F466592E1F8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048000"/>
            <a:ext cx="990600" cy="762000"/>
            <a:chOff x="2448" y="480"/>
            <a:chExt cx="624" cy="480"/>
          </a:xfrm>
        </p:grpSpPr>
        <p:sp>
          <p:nvSpPr>
            <p:cNvPr id="48229" name="AutoShape 59">
              <a:extLst>
                <a:ext uri="{FF2B5EF4-FFF2-40B4-BE49-F238E27FC236}">
                  <a16:creationId xmlns:a16="http://schemas.microsoft.com/office/drawing/2014/main" id="{4EC3E031-7C27-88A1-D5F3-3E143512A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30" name="Text Box 60">
              <a:extLst>
                <a:ext uri="{FF2B5EF4-FFF2-40B4-BE49-F238E27FC236}">
                  <a16:creationId xmlns:a16="http://schemas.microsoft.com/office/drawing/2014/main" id="{BA562488-A8F1-2AC1-3E77-AF20221FC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 signatures similar</a:t>
              </a:r>
              <a:r>
                <a:rPr lang="en-GB" altLang="en-US" sz="700" b="1"/>
                <a:t> </a:t>
              </a:r>
              <a:r>
                <a:rPr lang="en-GB" altLang="en-US" sz="700"/>
                <a:t>in fluency?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78" name="Line 61">
            <a:extLst>
              <a:ext uri="{FF2B5EF4-FFF2-40B4-BE49-F238E27FC236}">
                <a16:creationId xmlns:a16="http://schemas.microsoft.com/office/drawing/2014/main" id="{FB27FF78-C5AE-AB1E-E1B2-97B942B5C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325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79" name="Line 62">
            <a:extLst>
              <a:ext uri="{FF2B5EF4-FFF2-40B4-BE49-F238E27FC236}">
                <a16:creationId xmlns:a16="http://schemas.microsoft.com/office/drawing/2014/main" id="{CCB3804E-428F-87D4-FEC6-D5A0283EB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4290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80" name="Group 63">
            <a:extLst>
              <a:ext uri="{FF2B5EF4-FFF2-40B4-BE49-F238E27FC236}">
                <a16:creationId xmlns:a16="http://schemas.microsoft.com/office/drawing/2014/main" id="{7F504190-FE8B-AE31-5789-92B56D29D3DF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309938"/>
            <a:ext cx="685800" cy="214312"/>
            <a:chOff x="864" y="841"/>
            <a:chExt cx="432" cy="135"/>
          </a:xfrm>
        </p:grpSpPr>
        <p:sp>
          <p:nvSpPr>
            <p:cNvPr id="48227" name="AutoShape 64">
              <a:extLst>
                <a:ext uri="{FF2B5EF4-FFF2-40B4-BE49-F238E27FC236}">
                  <a16:creationId xmlns:a16="http://schemas.microsoft.com/office/drawing/2014/main" id="{05C6173C-69C0-ED13-E918-935D2B181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28" name="Text Box 65">
              <a:extLst>
                <a:ext uri="{FF2B5EF4-FFF2-40B4-BE49-F238E27FC236}">
                  <a16:creationId xmlns:a16="http://schemas.microsoft.com/office/drawing/2014/main" id="{9562D369-972D-FFD3-44BA-DB05146E2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81" name="Text Box 66">
            <a:extLst>
              <a:ext uri="{FF2B5EF4-FFF2-40B4-BE49-F238E27FC236}">
                <a16:creationId xmlns:a16="http://schemas.microsoft.com/office/drawing/2014/main" id="{ED88175C-6C72-DD58-54DD-5B31F7FFE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766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X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82" name="Text Box 67">
            <a:extLst>
              <a:ext uri="{FF2B5EF4-FFF2-40B4-BE49-F238E27FC236}">
                <a16:creationId xmlns:a16="http://schemas.microsoft.com/office/drawing/2014/main" id="{4A2F636A-4AB7-B4DE-4FA5-D6F25CBC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83" name="Text Box 68">
            <a:extLst>
              <a:ext uri="{FF2B5EF4-FFF2-40B4-BE49-F238E27FC236}">
                <a16:creationId xmlns:a16="http://schemas.microsoft.com/office/drawing/2014/main" id="{F6CC14A3-32DC-8C12-9DE8-DEF35A2B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grpSp>
        <p:nvGrpSpPr>
          <p:cNvPr id="48184" name="Group 69">
            <a:extLst>
              <a:ext uri="{FF2B5EF4-FFF2-40B4-BE49-F238E27FC236}">
                <a16:creationId xmlns:a16="http://schemas.microsoft.com/office/drawing/2014/main" id="{72E27F0D-F1A5-CB04-B186-A781ABBDAC72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67200"/>
            <a:ext cx="990600" cy="762000"/>
            <a:chOff x="2448" y="480"/>
            <a:chExt cx="624" cy="480"/>
          </a:xfrm>
        </p:grpSpPr>
        <p:sp>
          <p:nvSpPr>
            <p:cNvPr id="48225" name="AutoShape 70">
              <a:extLst>
                <a:ext uri="{FF2B5EF4-FFF2-40B4-BE49-F238E27FC236}">
                  <a16:creationId xmlns:a16="http://schemas.microsoft.com/office/drawing/2014/main" id="{7E16A84D-1B0C-0382-E23B-AA57E6A54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26" name="Text Box 71">
              <a:extLst>
                <a:ext uri="{FF2B5EF4-FFF2-40B4-BE49-F238E27FC236}">
                  <a16:creationId xmlns:a16="http://schemas.microsoft.com/office/drawing/2014/main" id="{8824352C-3E50-A419-E5D5-A7F90D2D6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553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Which signature is not fluent?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85" name="Line 72">
            <a:extLst>
              <a:ext uri="{FF2B5EF4-FFF2-40B4-BE49-F238E27FC236}">
                <a16:creationId xmlns:a16="http://schemas.microsoft.com/office/drawing/2014/main" id="{7520A62A-C8D0-3E01-929B-CF71AB2B8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86" name="Line 73">
            <a:extLst>
              <a:ext uri="{FF2B5EF4-FFF2-40B4-BE49-F238E27FC236}">
                <a16:creationId xmlns:a16="http://schemas.microsoft.com/office/drawing/2014/main" id="{7BCDCFAF-9EFD-BAFA-A727-2C4F1117D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48200"/>
            <a:ext cx="2397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87" name="Group 74">
            <a:extLst>
              <a:ext uri="{FF2B5EF4-FFF2-40B4-BE49-F238E27FC236}">
                <a16:creationId xmlns:a16="http://schemas.microsoft.com/office/drawing/2014/main" id="{3137B981-DDDA-B23C-B63C-72D8416B5ECE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530725"/>
            <a:ext cx="685800" cy="214313"/>
            <a:chOff x="864" y="841"/>
            <a:chExt cx="432" cy="135"/>
          </a:xfrm>
        </p:grpSpPr>
        <p:sp>
          <p:nvSpPr>
            <p:cNvPr id="48223" name="AutoShape 75">
              <a:extLst>
                <a:ext uri="{FF2B5EF4-FFF2-40B4-BE49-F238E27FC236}">
                  <a16:creationId xmlns:a16="http://schemas.microsoft.com/office/drawing/2014/main" id="{BF187E4C-F3E9-D1B1-1AF5-FA0132AAA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24" name="Text Box 76">
              <a:extLst>
                <a:ext uri="{FF2B5EF4-FFF2-40B4-BE49-F238E27FC236}">
                  <a16:creationId xmlns:a16="http://schemas.microsoft.com/office/drawing/2014/main" id="{F8386826-BEB2-86ED-48B5-3328A7942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188" name="Text Box 77">
            <a:extLst>
              <a:ext uri="{FF2B5EF4-FFF2-40B4-BE49-F238E27FC236}">
                <a16:creationId xmlns:a16="http://schemas.microsoft.com/office/drawing/2014/main" id="{7308D4AC-1507-4388-3DDE-8B8F593D2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495800"/>
            <a:ext cx="304800" cy="284163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Y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189" name="Text Box 78">
            <a:extLst>
              <a:ext uri="{FF2B5EF4-FFF2-40B4-BE49-F238E27FC236}">
                <a16:creationId xmlns:a16="http://schemas.microsoft.com/office/drawing/2014/main" id="{FF00DDA4-68E3-4E79-FDE4-F136B4C69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90" name="Text Box 79">
            <a:extLst>
              <a:ext uri="{FF2B5EF4-FFF2-40B4-BE49-F238E27FC236}">
                <a16:creationId xmlns:a16="http://schemas.microsoft.com/office/drawing/2014/main" id="{A1891A88-380F-953C-9B28-DD175FC27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100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91" name="Text Box 80">
            <a:extLst>
              <a:ext uri="{FF2B5EF4-FFF2-40B4-BE49-F238E27FC236}">
                <a16:creationId xmlns:a16="http://schemas.microsoft.com/office/drawing/2014/main" id="{BABDEBA3-BBCB-D80B-A99E-8A2B1D1FF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Control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92" name="AutoShape 81">
            <a:extLst>
              <a:ext uri="{FF2B5EF4-FFF2-40B4-BE49-F238E27FC236}">
                <a16:creationId xmlns:a16="http://schemas.microsoft.com/office/drawing/2014/main" id="{4DA20B7C-6C19-A69B-7200-8344F2BD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93" name="Text Box 82">
            <a:extLst>
              <a:ext uri="{FF2B5EF4-FFF2-40B4-BE49-F238E27FC236}">
                <a16:creationId xmlns:a16="http://schemas.microsoft.com/office/drawing/2014/main" id="{4452FD9C-6AC9-5589-E3C0-836B79712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48300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fluency in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94" name="Line 83">
            <a:extLst>
              <a:ext uri="{FF2B5EF4-FFF2-40B4-BE49-F238E27FC236}">
                <a16:creationId xmlns:a16="http://schemas.microsoft.com/office/drawing/2014/main" id="{F6325397-7DA4-6240-5BE4-11A583276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95" name="AutoShape 84">
            <a:extLst>
              <a:ext uri="{FF2B5EF4-FFF2-40B4-BE49-F238E27FC236}">
                <a16:creationId xmlns:a16="http://schemas.microsoft.com/office/drawing/2014/main" id="{36DE42BE-CE9C-BD1A-E207-A101A7B10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89563"/>
            <a:ext cx="9906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48196" name="Text Box 85">
            <a:extLst>
              <a:ext uri="{FF2B5EF4-FFF2-40B4-BE49-F238E27FC236}">
                <a16:creationId xmlns:a16="http://schemas.microsoft.com/office/drawing/2014/main" id="{58A1CBF3-DA6F-61F0-C5D0-1CAD3EC5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443538"/>
            <a:ext cx="762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700"/>
              <a:t>Are signatures similar in the fluent parts?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197" name="Line 86">
            <a:extLst>
              <a:ext uri="{FF2B5EF4-FFF2-40B4-BE49-F238E27FC236}">
                <a16:creationId xmlns:a16="http://schemas.microsoft.com/office/drawing/2014/main" id="{341C7846-1717-0DB5-D2FA-414535D40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72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98" name="Line 87">
            <a:extLst>
              <a:ext uri="{FF2B5EF4-FFF2-40B4-BE49-F238E27FC236}">
                <a16:creationId xmlns:a16="http://schemas.microsoft.com/office/drawing/2014/main" id="{B6950DF6-DB2A-01CF-F8D9-D0A55AB9B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99" name="Line 88">
            <a:extLst>
              <a:ext uri="{FF2B5EF4-FFF2-40B4-BE49-F238E27FC236}">
                <a16:creationId xmlns:a16="http://schemas.microsoft.com/office/drawing/2014/main" id="{1347CF54-8367-4948-C6DD-889D9A5DF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622935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200" name="Group 89">
            <a:extLst>
              <a:ext uri="{FF2B5EF4-FFF2-40B4-BE49-F238E27FC236}">
                <a16:creationId xmlns:a16="http://schemas.microsoft.com/office/drawing/2014/main" id="{0DB9593B-FE55-13AD-4FEF-FD57B2B31631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5638800"/>
            <a:ext cx="685800" cy="214313"/>
            <a:chOff x="864" y="841"/>
            <a:chExt cx="432" cy="135"/>
          </a:xfrm>
        </p:grpSpPr>
        <p:sp>
          <p:nvSpPr>
            <p:cNvPr id="48221" name="AutoShape 90">
              <a:extLst>
                <a:ext uri="{FF2B5EF4-FFF2-40B4-BE49-F238E27FC236}">
                  <a16:creationId xmlns:a16="http://schemas.microsoft.com/office/drawing/2014/main" id="{491116E2-319C-80B6-7DE3-B9919D500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22" name="Text Box 91">
              <a:extLst>
                <a:ext uri="{FF2B5EF4-FFF2-40B4-BE49-F238E27FC236}">
                  <a16:creationId xmlns:a16="http://schemas.microsoft.com/office/drawing/2014/main" id="{7BBB1B5C-3B00-8B63-73E6-63516CBCB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201" name="Line 92">
            <a:extLst>
              <a:ext uri="{FF2B5EF4-FFF2-40B4-BE49-F238E27FC236}">
                <a16:creationId xmlns:a16="http://schemas.microsoft.com/office/drawing/2014/main" id="{161A4312-15C6-E2CB-D003-F27DEF743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72150"/>
            <a:ext cx="95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202" name="Group 93">
            <a:extLst>
              <a:ext uri="{FF2B5EF4-FFF2-40B4-BE49-F238E27FC236}">
                <a16:creationId xmlns:a16="http://schemas.microsoft.com/office/drawing/2014/main" id="{D3EDB974-1328-D9A1-DE7F-035D78C417F3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6113463"/>
            <a:ext cx="685800" cy="214312"/>
            <a:chOff x="864" y="841"/>
            <a:chExt cx="432" cy="135"/>
          </a:xfrm>
        </p:grpSpPr>
        <p:sp>
          <p:nvSpPr>
            <p:cNvPr id="48219" name="AutoShape 94">
              <a:extLst>
                <a:ext uri="{FF2B5EF4-FFF2-40B4-BE49-F238E27FC236}">
                  <a16:creationId xmlns:a16="http://schemas.microsoft.com/office/drawing/2014/main" id="{8994BDF1-3132-7CB2-BCB3-407129284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864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8220" name="Text Box 95">
              <a:extLst>
                <a:ext uri="{FF2B5EF4-FFF2-40B4-BE49-F238E27FC236}">
                  <a16:creationId xmlns:a16="http://schemas.microsoft.com/office/drawing/2014/main" id="{1C24E1A8-BFB7-9272-7C52-C5DF65090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41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Reject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8203" name="Line 96">
            <a:extLst>
              <a:ext uri="{FF2B5EF4-FFF2-40B4-BE49-F238E27FC236}">
                <a16:creationId xmlns:a16="http://schemas.microsoft.com/office/drawing/2014/main" id="{D971D1B9-37AC-CEEC-F6D9-A8E540F00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61531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204" name="Text Box 97">
            <a:extLst>
              <a:ext uri="{FF2B5EF4-FFF2-40B4-BE49-F238E27FC236}">
                <a16:creationId xmlns:a16="http://schemas.microsoft.com/office/drawing/2014/main" id="{9922D23A-441A-FB8A-BF71-F4B6E382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76950"/>
            <a:ext cx="304800" cy="2841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205" name="Text Box 98">
            <a:extLst>
              <a:ext uri="{FF2B5EF4-FFF2-40B4-BE49-F238E27FC236}">
                <a16:creationId xmlns:a16="http://schemas.microsoft.com/office/drawing/2014/main" id="{83A931F8-8B3F-6CB8-4D09-783D70D78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602288"/>
            <a:ext cx="304800" cy="284162"/>
          </a:xfrm>
          <a:prstGeom prst="rect">
            <a:avLst/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>
                <a:latin typeface="Arial" panose="020B0604020202020204" pitchFamily="34" charset="0"/>
              </a:rPr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206" name="Text Box 99">
            <a:extLst>
              <a:ext uri="{FF2B5EF4-FFF2-40B4-BE49-F238E27FC236}">
                <a16:creationId xmlns:a16="http://schemas.microsoft.com/office/drawing/2014/main" id="{FCFB6395-27A8-3F4F-04F5-C61EC13E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Poll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207" name="Text Box 100">
            <a:extLst>
              <a:ext uri="{FF2B5EF4-FFF2-40B4-BE49-F238E27FC236}">
                <a16:creationId xmlns:a16="http://schemas.microsoft.com/office/drawing/2014/main" id="{734F23E5-AF76-5B42-747F-E86D87DB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208" name="Text Box 101">
            <a:extLst>
              <a:ext uri="{FF2B5EF4-FFF2-40B4-BE49-F238E27FC236}">
                <a16:creationId xmlns:a16="http://schemas.microsoft.com/office/drawing/2014/main" id="{6A3801C6-417F-D2D0-958E-0F743E9B7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Yes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209" name="Text Box 102">
            <a:extLst>
              <a:ext uri="{FF2B5EF4-FFF2-40B4-BE49-F238E27FC236}">
                <a16:creationId xmlns:a16="http://schemas.microsoft.com/office/drawing/2014/main" id="{CA5488EF-593F-8EEE-1F85-0859FEB2C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210" name="Text Box 103">
            <a:extLst>
              <a:ext uri="{FF2B5EF4-FFF2-40B4-BE49-F238E27FC236}">
                <a16:creationId xmlns:a16="http://schemas.microsoft.com/office/drawing/2014/main" id="{81F31086-E763-0A41-7342-D86C8DE1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248400"/>
            <a:ext cx="381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800"/>
              <a:t>No</a:t>
            </a:r>
            <a:endParaRPr lang="en-GB" altLang="en-US" sz="800">
              <a:latin typeface="Times New Roman" panose="02020603050405020304" pitchFamily="18" charset="0"/>
            </a:endParaRPr>
          </a:p>
        </p:txBody>
      </p:sp>
      <p:sp>
        <p:nvSpPr>
          <p:cNvPr id="48211" name="Text Box 104">
            <a:extLst>
              <a:ext uri="{FF2B5EF4-FFF2-40B4-BE49-F238E27FC236}">
                <a16:creationId xmlns:a16="http://schemas.microsoft.com/office/drawing/2014/main" id="{269C2DF4-3FB0-6B12-BFF6-639B71F52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8212" name="Text Box 105">
            <a:extLst>
              <a:ext uri="{FF2B5EF4-FFF2-40B4-BE49-F238E27FC236}">
                <a16:creationId xmlns:a16="http://schemas.microsoft.com/office/drawing/2014/main" id="{EFFB0BC0-1329-1AE6-187A-58BC03EA2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Electoral Commission Process</a:t>
            </a:r>
          </a:p>
        </p:txBody>
      </p:sp>
      <p:sp>
        <p:nvSpPr>
          <p:cNvPr id="48213" name="Text Box 106">
            <a:extLst>
              <a:ext uri="{FF2B5EF4-FFF2-40B4-BE49-F238E27FC236}">
                <a16:creationId xmlns:a16="http://schemas.microsoft.com/office/drawing/2014/main" id="{F15D72F7-5CE7-FD6F-832F-BBC92B50C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12969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Complexity/ Shape</a:t>
            </a:r>
          </a:p>
        </p:txBody>
      </p:sp>
      <p:sp>
        <p:nvSpPr>
          <p:cNvPr id="48214" name="Text Box 107">
            <a:extLst>
              <a:ext uri="{FF2B5EF4-FFF2-40B4-BE49-F238E27FC236}">
                <a16:creationId xmlns:a16="http://schemas.microsoft.com/office/drawing/2014/main" id="{81614A3C-AC99-BB27-5D2A-950EFF2F4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26841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8215" name="Text Box 108">
            <a:extLst>
              <a:ext uri="{FF2B5EF4-FFF2-40B4-BE49-F238E27FC236}">
                <a16:creationId xmlns:a16="http://schemas.microsoft.com/office/drawing/2014/main" id="{79BF8FE1-9E70-8037-1D5B-6889E0D52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1296987" cy="2746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Structure</a:t>
            </a:r>
          </a:p>
        </p:txBody>
      </p:sp>
      <p:sp>
        <p:nvSpPr>
          <p:cNvPr id="48216" name="Text Box 109">
            <a:extLst>
              <a:ext uri="{FF2B5EF4-FFF2-40B4-BE49-F238E27FC236}">
                <a16:creationId xmlns:a16="http://schemas.microsoft.com/office/drawing/2014/main" id="{6F31084D-E41A-473F-5694-E269B2BA6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8217" name="Text Box 110">
            <a:extLst>
              <a:ext uri="{FF2B5EF4-FFF2-40B4-BE49-F238E27FC236}">
                <a16:creationId xmlns:a16="http://schemas.microsoft.com/office/drawing/2014/main" id="{8EE3BEE4-09C8-CE9C-F6D6-931EB106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8688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sp>
        <p:nvSpPr>
          <p:cNvPr id="48218" name="Text Box 111">
            <a:extLst>
              <a:ext uri="{FF2B5EF4-FFF2-40B4-BE49-F238E27FC236}">
                <a16:creationId xmlns:a16="http://schemas.microsoft.com/office/drawing/2014/main" id="{3932F210-C596-47C7-B3C0-2DF6F56A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296987" cy="2746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/>
              <a:t>Fluency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A3FC15-73EB-761B-2252-1EF54200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>
            <a:extLst>
              <a:ext uri="{FF2B5EF4-FFF2-40B4-BE49-F238E27FC236}">
                <a16:creationId xmlns:a16="http://schemas.microsoft.com/office/drawing/2014/main" id="{3E294013-B154-70E0-F73B-2FF0F88DE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1276350"/>
            <a:ext cx="7086600" cy="45720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Initial stages - “Similarities in Fluency “</a:t>
            </a:r>
            <a:endParaRPr lang="en-GB" altLang="en-US">
              <a:latin typeface="Verdana" panose="020B0604030504040204" pitchFamily="34" charset="0"/>
            </a:endParaRPr>
          </a:p>
        </p:txBody>
      </p:sp>
      <p:grpSp>
        <p:nvGrpSpPr>
          <p:cNvPr id="26627" name="Group 3">
            <a:extLst>
              <a:ext uri="{FF2B5EF4-FFF2-40B4-BE49-F238E27FC236}">
                <a16:creationId xmlns:a16="http://schemas.microsoft.com/office/drawing/2014/main" id="{CA63EF87-276F-B114-6F43-83E6608A825E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3460750"/>
            <a:ext cx="1584325" cy="1768475"/>
            <a:chOff x="1584" y="1680"/>
            <a:chExt cx="912" cy="912"/>
          </a:xfrm>
        </p:grpSpPr>
        <p:sp>
          <p:nvSpPr>
            <p:cNvPr id="50208" name="AutoShape 4">
              <a:extLst>
                <a:ext uri="{FF2B5EF4-FFF2-40B4-BE49-F238E27FC236}">
                  <a16:creationId xmlns:a16="http://schemas.microsoft.com/office/drawing/2014/main" id="{753858C9-6D3E-AE30-AE3A-95AB02A73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0209" name="Text Box 5">
              <a:extLst>
                <a:ext uri="{FF2B5EF4-FFF2-40B4-BE49-F238E27FC236}">
                  <a16:creationId xmlns:a16="http://schemas.microsoft.com/office/drawing/2014/main" id="{5A640DB8-B879-7004-DDD0-D3FFA5401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920"/>
              <a:ext cx="62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Is the pen path similar in the fluent parts?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6628" name="Text Box 6">
            <a:extLst>
              <a:ext uri="{FF2B5EF4-FFF2-40B4-BE49-F238E27FC236}">
                <a16:creationId xmlns:a16="http://schemas.microsoft.com/office/drawing/2014/main" id="{BD7993B7-6476-6DCA-B7A3-27535F981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5" y="40195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6629" name="Group 7">
            <a:extLst>
              <a:ext uri="{FF2B5EF4-FFF2-40B4-BE49-F238E27FC236}">
                <a16:creationId xmlns:a16="http://schemas.microsoft.com/office/drawing/2014/main" id="{CA699868-0261-4AD2-5D1C-2162C41C9E47}"/>
              </a:ext>
            </a:extLst>
          </p:cNvPr>
          <p:cNvGrpSpPr>
            <a:grpSpLocks/>
          </p:cNvGrpSpPr>
          <p:nvPr/>
        </p:nvGrpSpPr>
        <p:grpSpPr bwMode="auto">
          <a:xfrm>
            <a:off x="1901825" y="3460750"/>
            <a:ext cx="1584325" cy="1768475"/>
            <a:chOff x="3552" y="1584"/>
            <a:chExt cx="912" cy="912"/>
          </a:xfrm>
        </p:grpSpPr>
        <p:sp>
          <p:nvSpPr>
            <p:cNvPr id="50206" name="AutoShape 8">
              <a:extLst>
                <a:ext uri="{FF2B5EF4-FFF2-40B4-BE49-F238E27FC236}">
                  <a16:creationId xmlns:a16="http://schemas.microsoft.com/office/drawing/2014/main" id="{4E65348A-475D-C22A-7937-1EE44754B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912" cy="91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0207" name="Text Box 9">
              <a:extLst>
                <a:ext uri="{FF2B5EF4-FFF2-40B4-BE49-F238E27FC236}">
                  <a16:creationId xmlns:a16="http://schemas.microsoft.com/office/drawing/2014/main" id="{1DF76007-B568-097E-2B4A-37CB6C06C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" y="1796"/>
              <a:ext cx="62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000"/>
                <a:t>Are both signatures similar in fluency in the same parts?</a:t>
              </a:r>
              <a:endParaRPr lang="en-GB" altLang="en-US" sz="1200">
                <a:latin typeface="Times New Roman" panose="02020603050405020304" pitchFamily="18" charset="0"/>
              </a:endParaRPr>
            </a:p>
          </p:txBody>
        </p:sp>
      </p:grpSp>
      <p:sp>
        <p:nvSpPr>
          <p:cNvPr id="26630" name="Line 10">
            <a:extLst>
              <a:ext uri="{FF2B5EF4-FFF2-40B4-BE49-F238E27FC236}">
                <a16:creationId xmlns:a16="http://schemas.microsoft.com/office/drawing/2014/main" id="{1B0AE82F-98ED-942A-14E3-ED439AA503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6150" y="4344988"/>
            <a:ext cx="1166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1" name="Line 11">
            <a:extLst>
              <a:ext uri="{FF2B5EF4-FFF2-40B4-BE49-F238E27FC236}">
                <a16:creationId xmlns:a16="http://schemas.microsoft.com/office/drawing/2014/main" id="{09A6C9F1-0899-3AF3-B3CC-3671CEA250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37288" y="4335463"/>
            <a:ext cx="1166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Text Box 12">
            <a:extLst>
              <a:ext uri="{FF2B5EF4-FFF2-40B4-BE49-F238E27FC236}">
                <a16:creationId xmlns:a16="http://schemas.microsoft.com/office/drawing/2014/main" id="{4EBF1487-68BA-77EF-E734-4D0185DE6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425" y="4019550"/>
            <a:ext cx="819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Yes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6633" name="AutoShape 13">
            <a:extLst>
              <a:ext uri="{FF2B5EF4-FFF2-40B4-BE49-F238E27FC236}">
                <a16:creationId xmlns:a16="http://schemas.microsoft.com/office/drawing/2014/main" id="{E3387570-31F6-94E7-07D8-EEAA0893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4095750"/>
            <a:ext cx="990600" cy="533400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6634" name="Text Box 14">
            <a:extLst>
              <a:ext uri="{FF2B5EF4-FFF2-40B4-BE49-F238E27FC236}">
                <a16:creationId xmlns:a16="http://schemas.microsoft.com/office/drawing/2014/main" id="{97150FB5-FBD4-4BAB-B175-3484B99DC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825" y="4206875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200"/>
              <a:t>Accept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6635" name="Line 15">
            <a:extLst>
              <a:ext uri="{FF2B5EF4-FFF2-40B4-BE49-F238E27FC236}">
                <a16:creationId xmlns:a16="http://schemas.microsoft.com/office/drawing/2014/main" id="{4D1FB7AC-48D6-62BF-B1BC-0AE27F0D7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5575" y="30654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6" name="Line 16">
            <a:extLst>
              <a:ext uri="{FF2B5EF4-FFF2-40B4-BE49-F238E27FC236}">
                <a16:creationId xmlns:a16="http://schemas.microsoft.com/office/drawing/2014/main" id="{1F841C13-0A3C-9FC3-FA10-FB781DF10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338" y="3068638"/>
            <a:ext cx="4652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7" name="AutoShape 17">
            <a:extLst>
              <a:ext uri="{FF2B5EF4-FFF2-40B4-BE49-F238E27FC236}">
                <a16:creationId xmlns:a16="http://schemas.microsoft.com/office/drawing/2014/main" id="{D5DEB1B0-B7DB-4AB2-069A-D1E61C68C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738" y="2800350"/>
            <a:ext cx="990600" cy="533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6638" name="Text Box 18">
            <a:extLst>
              <a:ext uri="{FF2B5EF4-FFF2-40B4-BE49-F238E27FC236}">
                <a16:creationId xmlns:a16="http://schemas.microsoft.com/office/drawing/2014/main" id="{1D7384F1-B6FF-3329-AA46-3B244C3E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291465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200"/>
              <a:t>Reject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6639" name="Text Box 19">
            <a:extLst>
              <a:ext uri="{FF2B5EF4-FFF2-40B4-BE49-F238E27FC236}">
                <a16:creationId xmlns:a16="http://schemas.microsoft.com/office/drawing/2014/main" id="{F10BCC77-6E91-81A4-E84A-CC0B317B9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25" y="272415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/>
              <a:t>No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6640" name="Line 20">
            <a:extLst>
              <a:ext uri="{FF2B5EF4-FFF2-40B4-BE49-F238E27FC236}">
                <a16:creationId xmlns:a16="http://schemas.microsoft.com/office/drawing/2014/main" id="{A08FB1CA-5030-C34B-276C-8D68BB9916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41950" y="30686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41" name="Text Box 21">
            <a:extLst>
              <a:ext uri="{FF2B5EF4-FFF2-40B4-BE49-F238E27FC236}">
                <a16:creationId xmlns:a16="http://schemas.microsoft.com/office/drawing/2014/main" id="{F8E1BB7D-C4CC-17EE-2A45-231E7378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225" y="432435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Z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6642" name="Text Box 22">
            <a:extLst>
              <a:ext uri="{FF2B5EF4-FFF2-40B4-BE49-F238E27FC236}">
                <a16:creationId xmlns:a16="http://schemas.microsoft.com/office/drawing/2014/main" id="{920A9157-A944-E42F-DF34-37430A22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225" y="302895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b="1"/>
              <a:t>C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6643" name="Picture 23">
            <a:extLst>
              <a:ext uri="{FF2B5EF4-FFF2-40B4-BE49-F238E27FC236}">
                <a16:creationId xmlns:a16="http://schemas.microsoft.com/office/drawing/2014/main" id="{0C1F294A-1F11-C1CA-7EC8-D8583D889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579688"/>
            <a:ext cx="1295400" cy="41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4" name="Picture 24">
            <a:extLst>
              <a:ext uri="{FF2B5EF4-FFF2-40B4-BE49-F238E27FC236}">
                <a16:creationId xmlns:a16="http://schemas.microsoft.com/office/drawing/2014/main" id="{10909D7C-4CC5-C634-25DB-5DC54ABD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3128963"/>
            <a:ext cx="1296987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97" name="Rectangle 4">
            <a:extLst>
              <a:ext uri="{FF2B5EF4-FFF2-40B4-BE49-F238E27FC236}">
                <a16:creationId xmlns:a16="http://schemas.microsoft.com/office/drawing/2014/main" id="{0DD53159-DCE2-728D-95B6-552A3F118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3963988"/>
            <a:ext cx="1512888" cy="762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50198" name="Text Box 15">
            <a:extLst>
              <a:ext uri="{FF2B5EF4-FFF2-40B4-BE49-F238E27FC236}">
                <a16:creationId xmlns:a16="http://schemas.microsoft.com/office/drawing/2014/main" id="{B5488C9E-AC84-921E-ACAC-2066402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3976688"/>
            <a:ext cx="124936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000FF"/>
                </a:solidFill>
              </a:rPr>
              <a:t>From fluency stage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76222005-A41C-2D55-E072-20AFD2468C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46238" y="4344988"/>
            <a:ext cx="25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0200" name="Picture 26">
            <a:extLst>
              <a:ext uri="{FF2B5EF4-FFF2-40B4-BE49-F238E27FC236}">
                <a16:creationId xmlns:a16="http://schemas.microsoft.com/office/drawing/2014/main" id="{9AC8018B-EEE7-914B-941B-230ECB82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229225"/>
            <a:ext cx="1296987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01" name="Text Box 13">
            <a:extLst>
              <a:ext uri="{FF2B5EF4-FFF2-40B4-BE49-F238E27FC236}">
                <a16:creationId xmlns:a16="http://schemas.microsoft.com/office/drawing/2014/main" id="{6D2EABD4-05FF-6C89-BED6-1E8C5558A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4938713"/>
            <a:ext cx="16764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Poll – not fluent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B66452-F676-5932-3305-ED13783CE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5229225"/>
            <a:ext cx="1622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9A6914-630C-E349-6824-F027BF80A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5948363"/>
            <a:ext cx="126047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22">
            <a:extLst>
              <a:ext uri="{FF2B5EF4-FFF2-40B4-BE49-F238E27FC236}">
                <a16:creationId xmlns:a16="http://schemas.microsoft.com/office/drawing/2014/main" id="{FDDEF77A-2323-3D45-8AB0-8FB6298EB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5438775"/>
            <a:ext cx="819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Poll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37" name="Text Box 13">
            <a:extLst>
              <a:ext uri="{FF2B5EF4-FFF2-40B4-BE49-F238E27FC236}">
                <a16:creationId xmlns:a16="http://schemas.microsoft.com/office/drawing/2014/main" id="{AA11804D-A493-3ECF-DB7D-7C428BD11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6137275"/>
            <a:ext cx="819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>
                <a:solidFill>
                  <a:srgbClr val="FF0000"/>
                </a:solidFill>
              </a:rPr>
              <a:t>Control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E2F83E7-1B7B-DC38-8608-73CC08C2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32" grpId="0"/>
      <p:bldP spid="26633" grpId="0" animBg="1"/>
      <p:bldP spid="26634" grpId="0"/>
      <p:bldP spid="26637" grpId="0" animBg="1"/>
      <p:bldP spid="26638" grpId="0"/>
      <p:bldP spid="26639" grpId="0"/>
      <p:bldP spid="26641" grpId="0"/>
      <p:bldP spid="26642" grpId="0"/>
      <p:bldP spid="3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>
            <a:extLst>
              <a:ext uri="{FF2B5EF4-FFF2-40B4-BE49-F238E27FC236}">
                <a16:creationId xmlns:a16="http://schemas.microsoft.com/office/drawing/2014/main" id="{5F9F50BD-D2AA-2B64-9E6D-5C6DA758BD8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81000"/>
            <a:ext cx="8305800" cy="6324600"/>
            <a:chOff x="240" y="240"/>
            <a:chExt cx="5232" cy="3984"/>
          </a:xfrm>
        </p:grpSpPr>
        <p:sp>
          <p:nvSpPr>
            <p:cNvPr id="52227" name="Rectangle 3">
              <a:extLst>
                <a:ext uri="{FF2B5EF4-FFF2-40B4-BE49-F238E27FC236}">
                  <a16:creationId xmlns:a16="http://schemas.microsoft.com/office/drawing/2014/main" id="{7C340327-6987-F77F-0A66-7D5324465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720"/>
              <a:ext cx="1968" cy="124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28" name="Rectangle 4">
              <a:extLst>
                <a:ext uri="{FF2B5EF4-FFF2-40B4-BE49-F238E27FC236}">
                  <a16:creationId xmlns:a16="http://schemas.microsoft.com/office/drawing/2014/main" id="{CA861AD5-298B-07FD-401F-E1CEC3299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40"/>
              <a:ext cx="3264" cy="768"/>
            </a:xfrm>
            <a:prstGeom prst="rect">
              <a:avLst/>
            </a:prstGeom>
            <a:solidFill>
              <a:srgbClr val="CC99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29" name="Rectangle 5">
              <a:extLst>
                <a:ext uri="{FF2B5EF4-FFF2-40B4-BE49-F238E27FC236}">
                  <a16:creationId xmlns:a16="http://schemas.microsoft.com/office/drawing/2014/main" id="{37F0431D-C7E3-522E-8D74-14BB79F99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776"/>
              <a:ext cx="3264" cy="768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30" name="Rectangle 6">
              <a:extLst>
                <a:ext uri="{FF2B5EF4-FFF2-40B4-BE49-F238E27FC236}">
                  <a16:creationId xmlns:a16="http://schemas.microsoft.com/office/drawing/2014/main" id="{C0C00C72-97B1-ECED-013E-D2AC618F8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008"/>
              <a:ext cx="3264" cy="768"/>
            </a:xfrm>
            <a:prstGeom prst="rect">
              <a:avLst/>
            </a:prstGeom>
            <a:solidFill>
              <a:srgbClr val="CCFF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31" name="Rectangle 7">
              <a:extLst>
                <a:ext uri="{FF2B5EF4-FFF2-40B4-BE49-F238E27FC236}">
                  <a16:creationId xmlns:a16="http://schemas.microsoft.com/office/drawing/2014/main" id="{919B007B-74FC-0834-8195-3885ADEEB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544"/>
              <a:ext cx="3264" cy="768"/>
            </a:xfrm>
            <a:prstGeom prst="rect">
              <a:avLst/>
            </a:prstGeom>
            <a:solidFill>
              <a:srgbClr val="99C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32" name="Rectangle 8">
              <a:extLst>
                <a:ext uri="{FF2B5EF4-FFF2-40B4-BE49-F238E27FC236}">
                  <a16:creationId xmlns:a16="http://schemas.microsoft.com/office/drawing/2014/main" id="{C39E3FE8-9279-C52F-A756-1BC79CEC9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3600"/>
              <a:ext cx="115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33" name="Rectangle 9">
              <a:extLst>
                <a:ext uri="{FF2B5EF4-FFF2-40B4-BE49-F238E27FC236}">
                  <a16:creationId xmlns:a16="http://schemas.microsoft.com/office/drawing/2014/main" id="{137A4C11-AD60-4C52-B6AC-848C49EE0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300"/>
              <a:ext cx="3264" cy="76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34" name="Text Box 10">
              <a:extLst>
                <a:ext uri="{FF2B5EF4-FFF2-40B4-BE49-F238E27FC236}">
                  <a16:creationId xmlns:a16="http://schemas.microsoft.com/office/drawing/2014/main" id="{013D3010-DB88-05BA-B038-85141AAE2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864"/>
              <a:ext cx="528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Rejected by machine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35" name="Text Box 11">
              <a:extLst>
                <a:ext uri="{FF2B5EF4-FFF2-40B4-BE49-F238E27FC236}">
                  <a16:creationId xmlns:a16="http://schemas.microsoft.com/office/drawing/2014/main" id="{A4C91795-DC82-6628-0056-9ACECA3FC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680"/>
              <a:ext cx="528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Visual check only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36" name="AutoShape 12">
              <a:extLst>
                <a:ext uri="{FF2B5EF4-FFF2-40B4-BE49-F238E27FC236}">
                  <a16:creationId xmlns:a16="http://schemas.microsoft.com/office/drawing/2014/main" id="{3E71A32F-4CD1-57D3-F42D-2B222C12C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152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37" name="Line 13">
              <a:extLst>
                <a:ext uri="{FF2B5EF4-FFF2-40B4-BE49-F238E27FC236}">
                  <a16:creationId xmlns:a16="http://schemas.microsoft.com/office/drawing/2014/main" id="{3ABFA5D1-8B26-069C-081A-54C3D6A25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104"/>
              <a:ext cx="28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38" name="Line 14">
              <a:extLst>
                <a:ext uri="{FF2B5EF4-FFF2-40B4-BE49-F238E27FC236}">
                  <a16:creationId xmlns:a16="http://schemas.microsoft.com/office/drawing/2014/main" id="{8B112142-6CC2-6C10-D490-671212E44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1536"/>
              <a:ext cx="28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39" name="Text Box 15">
              <a:extLst>
                <a:ext uri="{FF2B5EF4-FFF2-40B4-BE49-F238E27FC236}">
                  <a16:creationId xmlns:a16="http://schemas.microsoft.com/office/drawing/2014/main" id="{9706BF7A-F7CB-AAD6-3319-297E13C061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262"/>
              <a:ext cx="480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Is signature in same shape?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40" name="Line 16">
              <a:extLst>
                <a:ext uri="{FF2B5EF4-FFF2-40B4-BE49-F238E27FC236}">
                  <a16:creationId xmlns:a16="http://schemas.microsoft.com/office/drawing/2014/main" id="{0709827F-83EF-3474-2BB0-16BAD9C61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9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41" name="Text Box 17">
              <a:extLst>
                <a:ext uri="{FF2B5EF4-FFF2-40B4-BE49-F238E27FC236}">
                  <a16:creationId xmlns:a16="http://schemas.microsoft.com/office/drawing/2014/main" id="{AA634875-B57D-E7BC-4706-9C1622510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1248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42" name="Line 18">
              <a:extLst>
                <a:ext uri="{FF2B5EF4-FFF2-40B4-BE49-F238E27FC236}">
                  <a16:creationId xmlns:a16="http://schemas.microsoft.com/office/drawing/2014/main" id="{1FF4E59F-7E61-F85A-3B37-0B6EA9107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1" y="960"/>
              <a:ext cx="0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43" name="Group 19">
              <a:extLst>
                <a:ext uri="{FF2B5EF4-FFF2-40B4-BE49-F238E27FC236}">
                  <a16:creationId xmlns:a16="http://schemas.microsoft.com/office/drawing/2014/main" id="{BE49B904-7D7D-E1D7-87C7-3E0D1CDBB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841"/>
              <a:ext cx="432" cy="135"/>
              <a:chOff x="864" y="841"/>
              <a:chExt cx="432" cy="135"/>
            </a:xfrm>
          </p:grpSpPr>
          <p:sp>
            <p:nvSpPr>
              <p:cNvPr id="52334" name="AutoShape 20">
                <a:extLst>
                  <a:ext uri="{FF2B5EF4-FFF2-40B4-BE49-F238E27FC236}">
                    <a16:creationId xmlns:a16="http://schemas.microsoft.com/office/drawing/2014/main" id="{653F2E97-96F8-D199-1992-9CF670591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35" name="Text Box 21">
                <a:extLst>
                  <a:ext uri="{FF2B5EF4-FFF2-40B4-BE49-F238E27FC236}">
                    <a16:creationId xmlns:a16="http://schemas.microsoft.com/office/drawing/2014/main" id="{E422FDA0-26ED-19B5-42A9-577267B1D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Reject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44" name="Text Box 22">
              <a:extLst>
                <a:ext uri="{FF2B5EF4-FFF2-40B4-BE49-F238E27FC236}">
                  <a16:creationId xmlns:a16="http://schemas.microsoft.com/office/drawing/2014/main" id="{F0D376D5-8130-C9F1-FEEC-0496E1534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816"/>
              <a:ext cx="192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A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45" name="Text Box 23">
              <a:extLst>
                <a:ext uri="{FF2B5EF4-FFF2-40B4-BE49-F238E27FC236}">
                  <a16:creationId xmlns:a16="http://schemas.microsoft.com/office/drawing/2014/main" id="{7B6E7CA0-2CE7-BA6E-74B4-68314B607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008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46" name="AutoShape 24">
              <a:extLst>
                <a:ext uri="{FF2B5EF4-FFF2-40B4-BE49-F238E27FC236}">
                  <a16:creationId xmlns:a16="http://schemas.microsoft.com/office/drawing/2014/main" id="{C9270388-9F0F-50E6-DFCF-CEF0CF11D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152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47" name="Text Box 25">
              <a:extLst>
                <a:ext uri="{FF2B5EF4-FFF2-40B4-BE49-F238E27FC236}">
                  <a16:creationId xmlns:a16="http://schemas.microsoft.com/office/drawing/2014/main" id="{F17F95E4-6AB4-D591-68C8-9BA39A50E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200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Is signature in same name?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grpSp>
          <p:nvGrpSpPr>
            <p:cNvPr id="52248" name="Group 26">
              <a:extLst>
                <a:ext uri="{FF2B5EF4-FFF2-40B4-BE49-F238E27FC236}">
                  <a16:creationId xmlns:a16="http://schemas.microsoft.com/office/drawing/2014/main" id="{A45C44DB-E4D1-D48F-5969-3E6C4EA76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776"/>
              <a:ext cx="432" cy="135"/>
              <a:chOff x="864" y="841"/>
              <a:chExt cx="432" cy="135"/>
            </a:xfrm>
          </p:grpSpPr>
          <p:sp>
            <p:nvSpPr>
              <p:cNvPr id="52332" name="AutoShape 27">
                <a:extLst>
                  <a:ext uri="{FF2B5EF4-FFF2-40B4-BE49-F238E27FC236}">
                    <a16:creationId xmlns:a16="http://schemas.microsoft.com/office/drawing/2014/main" id="{6509B091-2B5B-738B-9B4F-9953038C0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33" name="Text Box 28">
                <a:extLst>
                  <a:ext uri="{FF2B5EF4-FFF2-40B4-BE49-F238E27FC236}">
                    <a16:creationId xmlns:a16="http://schemas.microsoft.com/office/drawing/2014/main" id="{9EA2288C-E3BC-F74C-1894-29A5FAC9DD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Reject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49" name="Line 29">
              <a:extLst>
                <a:ext uri="{FF2B5EF4-FFF2-40B4-BE49-F238E27FC236}">
                  <a16:creationId xmlns:a16="http://schemas.microsoft.com/office/drawing/2014/main" id="{0C6810BB-9D6F-F1F9-DA33-CBAF0DEA6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1632"/>
              <a:ext cx="0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50" name="Text Box 30">
              <a:extLst>
                <a:ext uri="{FF2B5EF4-FFF2-40B4-BE49-F238E27FC236}">
                  <a16:creationId xmlns:a16="http://schemas.microsoft.com/office/drawing/2014/main" id="{EBAED331-19DC-466A-1AB8-702A6C883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632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51" name="Text Box 31">
              <a:extLst>
                <a:ext uri="{FF2B5EF4-FFF2-40B4-BE49-F238E27FC236}">
                  <a16:creationId xmlns:a16="http://schemas.microsoft.com/office/drawing/2014/main" id="{4694B201-9915-28E7-3915-E14F9D702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1598"/>
              <a:ext cx="192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B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52" name="Line 32">
              <a:extLst>
                <a:ext uri="{FF2B5EF4-FFF2-40B4-BE49-F238E27FC236}">
                  <a16:creationId xmlns:a16="http://schemas.microsoft.com/office/drawing/2014/main" id="{B49F754C-FA94-7ED2-3269-0C1E8348F6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39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53" name="Text Box 33">
              <a:extLst>
                <a:ext uri="{FF2B5EF4-FFF2-40B4-BE49-F238E27FC236}">
                  <a16:creationId xmlns:a16="http://schemas.microsoft.com/office/drawing/2014/main" id="{2CB3F5D5-81B7-1F1E-14C9-F54C1D8DF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5" y="1248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54" name="AutoShape 34">
              <a:extLst>
                <a:ext uri="{FF2B5EF4-FFF2-40B4-BE49-F238E27FC236}">
                  <a16:creationId xmlns:a16="http://schemas.microsoft.com/office/drawing/2014/main" id="{1F15C884-F7D2-8787-6D86-9B08221F7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152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55" name="Text Box 35">
              <a:extLst>
                <a:ext uri="{FF2B5EF4-FFF2-40B4-BE49-F238E27FC236}">
                  <a16:creationId xmlns:a16="http://schemas.microsoft.com/office/drawing/2014/main" id="{E672EBB9-30AD-C47B-014E-CCC2952AF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210"/>
              <a:ext cx="4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signature pen paths similar?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56" name="Line 36">
              <a:extLst>
                <a:ext uri="{FF2B5EF4-FFF2-40B4-BE49-F238E27FC236}">
                  <a16:creationId xmlns:a16="http://schemas.microsoft.com/office/drawing/2014/main" id="{C9FACA4C-D1CF-62F5-0BFA-A70BEEF1BC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8" y="956"/>
              <a:ext cx="0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57" name="Group 37">
              <a:extLst>
                <a:ext uri="{FF2B5EF4-FFF2-40B4-BE49-F238E27FC236}">
                  <a16:creationId xmlns:a16="http://schemas.microsoft.com/office/drawing/2014/main" id="{6B4A6022-8FC0-65AB-F327-5FCD6BF689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480"/>
              <a:ext cx="624" cy="480"/>
              <a:chOff x="2448" y="480"/>
              <a:chExt cx="624" cy="480"/>
            </a:xfrm>
          </p:grpSpPr>
          <p:sp>
            <p:nvSpPr>
              <p:cNvPr id="52330" name="AutoShape 38">
                <a:extLst>
                  <a:ext uri="{FF2B5EF4-FFF2-40B4-BE49-F238E27FC236}">
                    <a16:creationId xmlns:a16="http://schemas.microsoft.com/office/drawing/2014/main" id="{3F7A58D0-D6A3-1128-AB4F-C11AC6239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480"/>
                <a:ext cx="624" cy="480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31" name="Text Box 39">
                <a:extLst>
                  <a:ext uri="{FF2B5EF4-FFF2-40B4-BE49-F238E27FC236}">
                    <a16:creationId xmlns:a16="http://schemas.microsoft.com/office/drawing/2014/main" id="{D1BB0600-AC12-0E2E-E428-870DF2DA67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5" y="553"/>
                <a:ext cx="43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700"/>
                  <a:t>Are both signatures </a:t>
                </a:r>
                <a:r>
                  <a:rPr lang="en-GB" altLang="en-US" sz="700" b="1"/>
                  <a:t>low </a:t>
                </a:r>
                <a:r>
                  <a:rPr lang="en-GB" altLang="en-US" sz="700"/>
                  <a:t>in fluency?</a:t>
                </a:r>
                <a:endParaRPr lang="en-GB" altLang="en-US" sz="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58" name="AutoShape 40">
              <a:extLst>
                <a:ext uri="{FF2B5EF4-FFF2-40B4-BE49-F238E27FC236}">
                  <a16:creationId xmlns:a16="http://schemas.microsoft.com/office/drawing/2014/main" id="{A9B0A91D-9201-AD89-4A95-F7542F56E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480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59" name="Text Box 41">
              <a:extLst>
                <a:ext uri="{FF2B5EF4-FFF2-40B4-BE49-F238E27FC236}">
                  <a16:creationId xmlns:a16="http://schemas.microsoft.com/office/drawing/2014/main" id="{98351596-CB14-36FC-CDA3-8BBA8A28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553"/>
              <a:ext cx="52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there fluent parts which are similar?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60" name="Line 42">
              <a:extLst>
                <a:ext uri="{FF2B5EF4-FFF2-40B4-BE49-F238E27FC236}">
                  <a16:creationId xmlns:a16="http://schemas.microsoft.com/office/drawing/2014/main" id="{E9C88F90-27CE-94BA-E6B6-1C9A98857F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72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61" name="Line 43">
              <a:extLst>
                <a:ext uri="{FF2B5EF4-FFF2-40B4-BE49-F238E27FC236}">
                  <a16:creationId xmlns:a16="http://schemas.microsoft.com/office/drawing/2014/main" id="{A1AD13A9-560A-6E04-191A-F11E3A0AF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8" y="43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62" name="Line 44">
              <a:extLst>
                <a:ext uri="{FF2B5EF4-FFF2-40B4-BE49-F238E27FC236}">
                  <a16:creationId xmlns:a16="http://schemas.microsoft.com/office/drawing/2014/main" id="{8C162C70-9ABF-D656-5534-134FB5E5FC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432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63" name="AutoShape 45">
              <a:extLst>
                <a:ext uri="{FF2B5EF4-FFF2-40B4-BE49-F238E27FC236}">
                  <a16:creationId xmlns:a16="http://schemas.microsoft.com/office/drawing/2014/main" id="{EF9A7648-5811-C85E-5586-F281589DF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83"/>
              <a:ext cx="432" cy="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64" name="Text Box 46">
              <a:extLst>
                <a:ext uri="{FF2B5EF4-FFF2-40B4-BE49-F238E27FC236}">
                  <a16:creationId xmlns:a16="http://schemas.microsoft.com/office/drawing/2014/main" id="{575C15DB-C439-6B83-3D39-82B2F813F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360"/>
              <a:ext cx="4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Accept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65" name="Line 47">
              <a:extLst>
                <a:ext uri="{FF2B5EF4-FFF2-40B4-BE49-F238E27FC236}">
                  <a16:creationId xmlns:a16="http://schemas.microsoft.com/office/drawing/2014/main" id="{76A54918-7B84-91D4-4CEA-D598A355D8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0" y="43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66" name="Line 48">
              <a:extLst>
                <a:ext uri="{FF2B5EF4-FFF2-40B4-BE49-F238E27FC236}">
                  <a16:creationId xmlns:a16="http://schemas.microsoft.com/office/drawing/2014/main" id="{5C1D4534-90B0-9B82-332D-4AA27AB2E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720"/>
              <a:ext cx="6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67" name="Group 49">
              <a:extLst>
                <a:ext uri="{FF2B5EF4-FFF2-40B4-BE49-F238E27FC236}">
                  <a16:creationId xmlns:a16="http://schemas.microsoft.com/office/drawing/2014/main" id="{6C714979-5739-ABDD-7DA9-F13AFFC2CB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648"/>
              <a:ext cx="432" cy="135"/>
              <a:chOff x="864" y="841"/>
              <a:chExt cx="432" cy="135"/>
            </a:xfrm>
          </p:grpSpPr>
          <p:sp>
            <p:nvSpPr>
              <p:cNvPr id="52328" name="AutoShape 50">
                <a:extLst>
                  <a:ext uri="{FF2B5EF4-FFF2-40B4-BE49-F238E27FC236}">
                    <a16:creationId xmlns:a16="http://schemas.microsoft.com/office/drawing/2014/main" id="{A71CD7C2-1B18-9FE4-DEFF-04AA967D0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29" name="Text Box 51">
                <a:extLst>
                  <a:ext uri="{FF2B5EF4-FFF2-40B4-BE49-F238E27FC236}">
                    <a16:creationId xmlns:a16="http://schemas.microsoft.com/office/drawing/2014/main" id="{06FED88F-1D71-E6FF-CCE7-DC71E0E2E7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Reject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68" name="Text Box 52">
              <a:extLst>
                <a:ext uri="{FF2B5EF4-FFF2-40B4-BE49-F238E27FC236}">
                  <a16:creationId xmlns:a16="http://schemas.microsoft.com/office/drawing/2014/main" id="{C77357B3-2478-9F6D-1B3F-5E3E51B9F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36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69" name="Text Box 53">
              <a:extLst>
                <a:ext uri="{FF2B5EF4-FFF2-40B4-BE49-F238E27FC236}">
                  <a16:creationId xmlns:a16="http://schemas.microsoft.com/office/drawing/2014/main" id="{5AC29006-9F1D-3398-A3A5-DC53483E1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2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70" name="Text Box 54">
              <a:extLst>
                <a:ext uri="{FF2B5EF4-FFF2-40B4-BE49-F238E27FC236}">
                  <a16:creationId xmlns:a16="http://schemas.microsoft.com/office/drawing/2014/main" id="{484B5AFB-B81F-BC6F-0604-D88EB20474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600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71" name="Text Box 55">
              <a:extLst>
                <a:ext uri="{FF2B5EF4-FFF2-40B4-BE49-F238E27FC236}">
                  <a16:creationId xmlns:a16="http://schemas.microsoft.com/office/drawing/2014/main" id="{A9216188-A312-85FD-AB6D-3B5154DBF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600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72" name="Text Box 56">
              <a:extLst>
                <a:ext uri="{FF2B5EF4-FFF2-40B4-BE49-F238E27FC236}">
                  <a16:creationId xmlns:a16="http://schemas.microsoft.com/office/drawing/2014/main" id="{A48FE489-856A-06D0-9318-3CBFA381E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624"/>
              <a:ext cx="192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D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73" name="Text Box 57">
              <a:extLst>
                <a:ext uri="{FF2B5EF4-FFF2-40B4-BE49-F238E27FC236}">
                  <a16:creationId xmlns:a16="http://schemas.microsoft.com/office/drawing/2014/main" id="{F3C2AC8A-EC91-AA47-0714-7FCBDABA2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36"/>
              <a:ext cx="192" cy="17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W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52274" name="Group 58">
              <a:extLst>
                <a:ext uri="{FF2B5EF4-FFF2-40B4-BE49-F238E27FC236}">
                  <a16:creationId xmlns:a16="http://schemas.microsoft.com/office/drawing/2014/main" id="{E8CC19E9-DDBF-5982-C4E5-D430EE929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920"/>
              <a:ext cx="624" cy="480"/>
              <a:chOff x="2448" y="480"/>
              <a:chExt cx="624" cy="480"/>
            </a:xfrm>
          </p:grpSpPr>
          <p:sp>
            <p:nvSpPr>
              <p:cNvPr id="52326" name="AutoShape 59">
                <a:extLst>
                  <a:ext uri="{FF2B5EF4-FFF2-40B4-BE49-F238E27FC236}">
                    <a16:creationId xmlns:a16="http://schemas.microsoft.com/office/drawing/2014/main" id="{4059264B-61AF-B684-E05D-99033982B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480"/>
                <a:ext cx="624" cy="480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27" name="Text Box 60">
                <a:extLst>
                  <a:ext uri="{FF2B5EF4-FFF2-40B4-BE49-F238E27FC236}">
                    <a16:creationId xmlns:a16="http://schemas.microsoft.com/office/drawing/2014/main" id="{A67F91B6-D8C0-6ACA-765A-3B706DE850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5" y="553"/>
                <a:ext cx="43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700"/>
                  <a:t>Are  signatures similar</a:t>
                </a:r>
                <a:r>
                  <a:rPr lang="en-GB" altLang="en-US" sz="700" b="1"/>
                  <a:t> </a:t>
                </a:r>
                <a:r>
                  <a:rPr lang="en-GB" altLang="en-US" sz="700"/>
                  <a:t>in fluency?</a:t>
                </a:r>
                <a:endParaRPr lang="en-GB" altLang="en-US" sz="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75" name="Line 61">
              <a:extLst>
                <a:ext uri="{FF2B5EF4-FFF2-40B4-BE49-F238E27FC236}">
                  <a16:creationId xmlns:a16="http://schemas.microsoft.com/office/drawing/2014/main" id="{954CF636-8E4A-E3A5-E3C9-DDBF239F1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8" y="16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76" name="Line 62">
              <a:extLst>
                <a:ext uri="{FF2B5EF4-FFF2-40B4-BE49-F238E27FC236}">
                  <a16:creationId xmlns:a16="http://schemas.microsoft.com/office/drawing/2014/main" id="{B6D024DD-6517-06B8-B552-B43ACADFE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160"/>
              <a:ext cx="15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77" name="Group 63">
              <a:extLst>
                <a:ext uri="{FF2B5EF4-FFF2-40B4-BE49-F238E27FC236}">
                  <a16:creationId xmlns:a16="http://schemas.microsoft.com/office/drawing/2014/main" id="{13F795DE-3E33-D061-8696-284F0F06A3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2085"/>
              <a:ext cx="432" cy="135"/>
              <a:chOff x="864" y="841"/>
              <a:chExt cx="432" cy="135"/>
            </a:xfrm>
          </p:grpSpPr>
          <p:sp>
            <p:nvSpPr>
              <p:cNvPr id="52324" name="AutoShape 64">
                <a:extLst>
                  <a:ext uri="{FF2B5EF4-FFF2-40B4-BE49-F238E27FC236}">
                    <a16:creationId xmlns:a16="http://schemas.microsoft.com/office/drawing/2014/main" id="{4B138F89-A013-FCA4-562E-00C439049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25" name="Text Box 65">
                <a:extLst>
                  <a:ext uri="{FF2B5EF4-FFF2-40B4-BE49-F238E27FC236}">
                    <a16:creationId xmlns:a16="http://schemas.microsoft.com/office/drawing/2014/main" id="{65370AAE-815A-CBD3-E85E-6F6FB0218A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Accept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78" name="Text Box 66">
              <a:extLst>
                <a:ext uri="{FF2B5EF4-FFF2-40B4-BE49-F238E27FC236}">
                  <a16:creationId xmlns:a16="http://schemas.microsoft.com/office/drawing/2014/main" id="{58136353-3FD5-7C52-B911-EFAD6BD67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2064"/>
              <a:ext cx="192" cy="17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X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79" name="Text Box 67">
              <a:extLst>
                <a:ext uri="{FF2B5EF4-FFF2-40B4-BE49-F238E27FC236}">
                  <a16:creationId xmlns:a16="http://schemas.microsoft.com/office/drawing/2014/main" id="{A21A83B0-D1E5-5877-491B-A7A04C17F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008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80" name="Text Box 68">
              <a:extLst>
                <a:ext uri="{FF2B5EF4-FFF2-40B4-BE49-F238E27FC236}">
                  <a16:creationId xmlns:a16="http://schemas.microsoft.com/office/drawing/2014/main" id="{B093A80E-837C-92A3-9209-C553A5E07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632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grpSp>
          <p:nvGrpSpPr>
            <p:cNvPr id="52281" name="Group 69">
              <a:extLst>
                <a:ext uri="{FF2B5EF4-FFF2-40B4-BE49-F238E27FC236}">
                  <a16:creationId xmlns:a16="http://schemas.microsoft.com/office/drawing/2014/main" id="{9874DBBB-374D-D832-5C95-F2C78C50F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2688"/>
              <a:ext cx="624" cy="480"/>
              <a:chOff x="2448" y="480"/>
              <a:chExt cx="624" cy="480"/>
            </a:xfrm>
          </p:grpSpPr>
          <p:sp>
            <p:nvSpPr>
              <p:cNvPr id="52322" name="AutoShape 70">
                <a:extLst>
                  <a:ext uri="{FF2B5EF4-FFF2-40B4-BE49-F238E27FC236}">
                    <a16:creationId xmlns:a16="http://schemas.microsoft.com/office/drawing/2014/main" id="{61890331-0911-D42D-0B74-B27273212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480"/>
                <a:ext cx="624" cy="480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23" name="Text Box 71">
                <a:extLst>
                  <a:ext uri="{FF2B5EF4-FFF2-40B4-BE49-F238E27FC236}">
                    <a16:creationId xmlns:a16="http://schemas.microsoft.com/office/drawing/2014/main" id="{694E9D1B-64F9-D525-14F3-B3CFFCA8F6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5" y="553"/>
                <a:ext cx="43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700"/>
                  <a:t>Which signature is not fluent?</a:t>
                </a:r>
                <a:endParaRPr lang="en-GB" altLang="en-US" sz="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82" name="Line 72">
              <a:extLst>
                <a:ext uri="{FF2B5EF4-FFF2-40B4-BE49-F238E27FC236}">
                  <a16:creationId xmlns:a16="http://schemas.microsoft.com/office/drawing/2014/main" id="{49FE631C-3D2B-326D-2479-B74B0997B4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240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83" name="Line 73">
              <a:extLst>
                <a:ext uri="{FF2B5EF4-FFF2-40B4-BE49-F238E27FC236}">
                  <a16:creationId xmlns:a16="http://schemas.microsoft.com/office/drawing/2014/main" id="{7CB7A8C5-CC98-1122-77C6-A6B6B8E35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928"/>
              <a:ext cx="15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84" name="Group 74">
              <a:extLst>
                <a:ext uri="{FF2B5EF4-FFF2-40B4-BE49-F238E27FC236}">
                  <a16:creationId xmlns:a16="http://schemas.microsoft.com/office/drawing/2014/main" id="{363A0C26-5676-F72A-9563-9C84334BE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2854"/>
              <a:ext cx="432" cy="135"/>
              <a:chOff x="864" y="841"/>
              <a:chExt cx="432" cy="135"/>
            </a:xfrm>
          </p:grpSpPr>
          <p:sp>
            <p:nvSpPr>
              <p:cNvPr id="52320" name="AutoShape 75">
                <a:extLst>
                  <a:ext uri="{FF2B5EF4-FFF2-40B4-BE49-F238E27FC236}">
                    <a16:creationId xmlns:a16="http://schemas.microsoft.com/office/drawing/2014/main" id="{E5E665BD-5215-3DE2-65D6-A3D422678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21" name="Text Box 76">
                <a:extLst>
                  <a:ext uri="{FF2B5EF4-FFF2-40B4-BE49-F238E27FC236}">
                    <a16:creationId xmlns:a16="http://schemas.microsoft.com/office/drawing/2014/main" id="{D0676692-ECBD-2C98-E6FE-992855B38A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Accept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85" name="Text Box 77">
              <a:extLst>
                <a:ext uri="{FF2B5EF4-FFF2-40B4-BE49-F238E27FC236}">
                  <a16:creationId xmlns:a16="http://schemas.microsoft.com/office/drawing/2014/main" id="{9B9C4D8C-4DDF-18D6-A3EC-9758D892E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2832"/>
              <a:ext cx="192" cy="17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Y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86" name="Text Box 78">
              <a:extLst>
                <a:ext uri="{FF2B5EF4-FFF2-40B4-BE49-F238E27FC236}">
                  <a16:creationId xmlns:a16="http://schemas.microsoft.com/office/drawing/2014/main" id="{547E1FB8-9F14-F11E-BBF6-DDF632E6F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016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87" name="Text Box 79">
              <a:extLst>
                <a:ext uri="{FF2B5EF4-FFF2-40B4-BE49-F238E27FC236}">
                  <a16:creationId xmlns:a16="http://schemas.microsoft.com/office/drawing/2014/main" id="{D6D95583-FBDF-E508-C31D-5BF129B6C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400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88" name="Text Box 80">
              <a:extLst>
                <a:ext uri="{FF2B5EF4-FFF2-40B4-BE49-F238E27FC236}">
                  <a16:creationId xmlns:a16="http://schemas.microsoft.com/office/drawing/2014/main" id="{4CFE70FC-F299-93BE-EDE8-2F0C041D5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784"/>
              <a:ext cx="48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Control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89" name="AutoShape 81">
              <a:extLst>
                <a:ext uri="{FF2B5EF4-FFF2-40B4-BE49-F238E27FC236}">
                  <a16:creationId xmlns:a16="http://schemas.microsoft.com/office/drawing/2014/main" id="{F8DE26BE-5D00-E39A-9174-4332A17C8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395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90" name="Text Box 82">
              <a:extLst>
                <a:ext uri="{FF2B5EF4-FFF2-40B4-BE49-F238E27FC236}">
                  <a16:creationId xmlns:a16="http://schemas.microsoft.com/office/drawing/2014/main" id="{D1A56906-B48A-230D-B390-CF6C950C4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432"/>
              <a:ext cx="432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signatures similar fluency in parts?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91" name="Line 83">
              <a:extLst>
                <a:ext uri="{FF2B5EF4-FFF2-40B4-BE49-F238E27FC236}">
                  <a16:creationId xmlns:a16="http://schemas.microsoft.com/office/drawing/2014/main" id="{37E5664E-41CA-98D0-567E-B8362723C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31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92" name="AutoShape 84">
              <a:extLst>
                <a:ext uri="{FF2B5EF4-FFF2-40B4-BE49-F238E27FC236}">
                  <a16:creationId xmlns:a16="http://schemas.microsoft.com/office/drawing/2014/main" id="{C0173CD0-A9C1-C1CD-A213-E5883DED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395"/>
              <a:ext cx="624" cy="4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2293" name="Text Box 85">
              <a:extLst>
                <a:ext uri="{FF2B5EF4-FFF2-40B4-BE49-F238E27FC236}">
                  <a16:creationId xmlns:a16="http://schemas.microsoft.com/office/drawing/2014/main" id="{8B67815C-B95E-5809-78CD-A2C0DB161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1" y="3429"/>
              <a:ext cx="480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700"/>
                <a:t>Are signatures similar in the fluent parts?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294" name="Line 86">
              <a:extLst>
                <a:ext uri="{FF2B5EF4-FFF2-40B4-BE49-F238E27FC236}">
                  <a16:creationId xmlns:a16="http://schemas.microsoft.com/office/drawing/2014/main" id="{02E2E399-C782-A64C-B715-A31486646C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6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95" name="Line 87">
              <a:extLst>
                <a:ext uri="{FF2B5EF4-FFF2-40B4-BE49-F238E27FC236}">
                  <a16:creationId xmlns:a16="http://schemas.microsoft.com/office/drawing/2014/main" id="{77E3B725-AADD-E14E-987D-F126870F2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387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96" name="Line 88">
              <a:extLst>
                <a:ext uri="{FF2B5EF4-FFF2-40B4-BE49-F238E27FC236}">
                  <a16:creationId xmlns:a16="http://schemas.microsoft.com/office/drawing/2014/main" id="{8A599F84-2A1B-EE95-1E20-3239FEC945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3924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97" name="Group 89">
              <a:extLst>
                <a:ext uri="{FF2B5EF4-FFF2-40B4-BE49-F238E27FC236}">
                  <a16:creationId xmlns:a16="http://schemas.microsoft.com/office/drawing/2014/main" id="{10ED15E2-5F8B-A637-714E-F59F74BA51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3552"/>
              <a:ext cx="432" cy="135"/>
              <a:chOff x="864" y="841"/>
              <a:chExt cx="432" cy="135"/>
            </a:xfrm>
          </p:grpSpPr>
          <p:sp>
            <p:nvSpPr>
              <p:cNvPr id="52318" name="AutoShape 90">
                <a:extLst>
                  <a:ext uri="{FF2B5EF4-FFF2-40B4-BE49-F238E27FC236}">
                    <a16:creationId xmlns:a16="http://schemas.microsoft.com/office/drawing/2014/main" id="{FF895599-5608-CF52-C23B-55B155E46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19" name="Text Box 91">
                <a:extLst>
                  <a:ext uri="{FF2B5EF4-FFF2-40B4-BE49-F238E27FC236}">
                    <a16:creationId xmlns:a16="http://schemas.microsoft.com/office/drawing/2014/main" id="{26549B6E-5CBB-0F56-7043-C1D8D148CE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Accept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298" name="Line 92">
              <a:extLst>
                <a:ext uri="{FF2B5EF4-FFF2-40B4-BE49-F238E27FC236}">
                  <a16:creationId xmlns:a16="http://schemas.microsoft.com/office/drawing/2014/main" id="{69C531DC-FAE6-6D1C-9394-1ECCD2525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3636"/>
              <a:ext cx="6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99" name="Group 93">
              <a:extLst>
                <a:ext uri="{FF2B5EF4-FFF2-40B4-BE49-F238E27FC236}">
                  <a16:creationId xmlns:a16="http://schemas.microsoft.com/office/drawing/2014/main" id="{13085B2E-D370-0A48-2596-DAB414DB3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3851"/>
              <a:ext cx="432" cy="135"/>
              <a:chOff x="864" y="841"/>
              <a:chExt cx="432" cy="135"/>
            </a:xfrm>
          </p:grpSpPr>
          <p:sp>
            <p:nvSpPr>
              <p:cNvPr id="52316" name="AutoShape 94">
                <a:extLst>
                  <a:ext uri="{FF2B5EF4-FFF2-40B4-BE49-F238E27FC236}">
                    <a16:creationId xmlns:a16="http://schemas.microsoft.com/office/drawing/2014/main" id="{EC41C294-08C9-E3AF-63BF-F4A4F6706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432" cy="9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2317" name="Text Box 95">
                <a:extLst>
                  <a:ext uri="{FF2B5EF4-FFF2-40B4-BE49-F238E27FC236}">
                    <a16:creationId xmlns:a16="http://schemas.microsoft.com/office/drawing/2014/main" id="{A6674619-876D-2B3B-1AEC-0E340AC3C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841"/>
                <a:ext cx="4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GB" altLang="en-US" sz="800"/>
                  <a:t>Reject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2300" name="Line 96">
              <a:extLst>
                <a:ext uri="{FF2B5EF4-FFF2-40B4-BE49-F238E27FC236}">
                  <a16:creationId xmlns:a16="http://schemas.microsoft.com/office/drawing/2014/main" id="{A385BD94-16E7-8279-9B49-4633482AE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" y="387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301" name="Text Box 97">
              <a:extLst>
                <a:ext uri="{FF2B5EF4-FFF2-40B4-BE49-F238E27FC236}">
                  <a16:creationId xmlns:a16="http://schemas.microsoft.com/office/drawing/2014/main" id="{A0EC172E-4980-6C51-D347-AE24E46D2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828"/>
              <a:ext cx="192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C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302" name="Text Box 98">
              <a:extLst>
                <a:ext uri="{FF2B5EF4-FFF2-40B4-BE49-F238E27FC236}">
                  <a16:creationId xmlns:a16="http://schemas.microsoft.com/office/drawing/2014/main" id="{283C7657-58DE-4DDF-5C6D-4B027401A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529"/>
              <a:ext cx="192" cy="17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>
                  <a:latin typeface="Arial" panose="020B0604020202020204" pitchFamily="34" charset="0"/>
                </a:rPr>
                <a:t>Z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303" name="Text Box 99">
              <a:extLst>
                <a:ext uri="{FF2B5EF4-FFF2-40B4-BE49-F238E27FC236}">
                  <a16:creationId xmlns:a16="http://schemas.microsoft.com/office/drawing/2014/main" id="{C44C9847-B17D-ACAF-0D6C-D819A12D9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168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Poll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304" name="Text Box 100">
              <a:extLst>
                <a:ext uri="{FF2B5EF4-FFF2-40B4-BE49-F238E27FC236}">
                  <a16:creationId xmlns:a16="http://schemas.microsoft.com/office/drawing/2014/main" id="{AAE31024-1DA0-D911-CA3C-EBAF54F6F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504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305" name="Text Box 101">
              <a:extLst>
                <a:ext uri="{FF2B5EF4-FFF2-40B4-BE49-F238E27FC236}">
                  <a16:creationId xmlns:a16="http://schemas.microsoft.com/office/drawing/2014/main" id="{D5E1F96E-0DB0-E053-47AF-6AED62E93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3504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Yes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306" name="Text Box 102">
              <a:extLst>
                <a:ext uri="{FF2B5EF4-FFF2-40B4-BE49-F238E27FC236}">
                  <a16:creationId xmlns:a16="http://schemas.microsoft.com/office/drawing/2014/main" id="{5080675C-7B0A-4A50-C417-DD954832C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88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307" name="Text Box 103">
              <a:extLst>
                <a:ext uri="{FF2B5EF4-FFF2-40B4-BE49-F238E27FC236}">
                  <a16:creationId xmlns:a16="http://schemas.microsoft.com/office/drawing/2014/main" id="{B5144B58-43B6-EF27-36AB-E3C2FD9CE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" y="3936"/>
              <a:ext cx="24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800"/>
                <a:t>No</a:t>
              </a:r>
              <a:endParaRPr lang="en-GB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52308" name="Text Box 104">
              <a:extLst>
                <a:ext uri="{FF2B5EF4-FFF2-40B4-BE49-F238E27FC236}">
                  <a16:creationId xmlns:a16="http://schemas.microsoft.com/office/drawing/2014/main" id="{E18FDFB9-AC2F-C00A-FBD3-22FBE2F2B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544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309" name="Text Box 105">
              <a:extLst>
                <a:ext uri="{FF2B5EF4-FFF2-40B4-BE49-F238E27FC236}">
                  <a16:creationId xmlns:a16="http://schemas.microsoft.com/office/drawing/2014/main" id="{037CDF68-2A8D-A06E-1AC3-AEEF2070B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704"/>
              <a:ext cx="140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2400">
                  <a:latin typeface="Arial" panose="020B0604020202020204" pitchFamily="34" charset="0"/>
                </a:rPr>
                <a:t>Electoral Commission Process</a:t>
              </a:r>
            </a:p>
          </p:txBody>
        </p:sp>
        <p:sp>
          <p:nvSpPr>
            <p:cNvPr id="52310" name="Text Box 106">
              <a:extLst>
                <a:ext uri="{FF2B5EF4-FFF2-40B4-BE49-F238E27FC236}">
                  <a16:creationId xmlns:a16="http://schemas.microsoft.com/office/drawing/2014/main" id="{FF428533-E2A8-11FF-2DBB-920BDD00C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2024"/>
              <a:ext cx="817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 b="1"/>
                <a:t>Complexity/ Shape</a:t>
              </a:r>
            </a:p>
          </p:txBody>
        </p:sp>
        <p:sp>
          <p:nvSpPr>
            <p:cNvPr id="52311" name="Text Box 107">
              <a:extLst>
                <a:ext uri="{FF2B5EF4-FFF2-40B4-BE49-F238E27FC236}">
                  <a16:creationId xmlns:a16="http://schemas.microsoft.com/office/drawing/2014/main" id="{262FFCAE-4293-F28B-09B4-955641B61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799"/>
              <a:ext cx="81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 b="1"/>
                <a:t>Fluency</a:t>
              </a:r>
            </a:p>
          </p:txBody>
        </p:sp>
        <p:sp>
          <p:nvSpPr>
            <p:cNvPr id="52312" name="Text Box 108">
              <a:extLst>
                <a:ext uri="{FF2B5EF4-FFF2-40B4-BE49-F238E27FC236}">
                  <a16:creationId xmlns:a16="http://schemas.microsoft.com/office/drawing/2014/main" id="{CF44C756-EF6A-FFE4-EB02-788B88E9E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570"/>
              <a:ext cx="81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 b="1"/>
                <a:t>Structure</a:t>
              </a:r>
            </a:p>
          </p:txBody>
        </p:sp>
        <p:sp>
          <p:nvSpPr>
            <p:cNvPr id="52313" name="Text Box 109">
              <a:extLst>
                <a:ext uri="{FF2B5EF4-FFF2-40B4-BE49-F238E27FC236}">
                  <a16:creationId xmlns:a16="http://schemas.microsoft.com/office/drawing/2014/main" id="{8189349F-12E6-4FAA-CF86-FC4D50B2B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2341"/>
              <a:ext cx="81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 b="1"/>
                <a:t>Fluency</a:t>
              </a:r>
            </a:p>
          </p:txBody>
        </p:sp>
        <p:sp>
          <p:nvSpPr>
            <p:cNvPr id="52314" name="Text Box 110">
              <a:extLst>
                <a:ext uri="{FF2B5EF4-FFF2-40B4-BE49-F238E27FC236}">
                  <a16:creationId xmlns:a16="http://schemas.microsoft.com/office/drawing/2014/main" id="{ABF2AD29-1AB4-ADDE-C02A-90FCC4934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3067"/>
              <a:ext cx="81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 b="1"/>
                <a:t>Fluency</a:t>
              </a:r>
            </a:p>
          </p:txBody>
        </p:sp>
        <p:sp>
          <p:nvSpPr>
            <p:cNvPr id="52315" name="Text Box 111">
              <a:extLst>
                <a:ext uri="{FF2B5EF4-FFF2-40B4-BE49-F238E27FC236}">
                  <a16:creationId xmlns:a16="http://schemas.microsoft.com/office/drawing/2014/main" id="{46F6448F-3708-1794-5543-EF4409C8C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3339"/>
              <a:ext cx="81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200" b="1"/>
                <a:t>Fluency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42D42D6-6585-6757-6FC4-30846DF0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>
            <a:extLst>
              <a:ext uri="{FF2B5EF4-FFF2-40B4-BE49-F238E27FC236}">
                <a16:creationId xmlns:a16="http://schemas.microsoft.com/office/drawing/2014/main" id="{E3E952B0-B3D3-7EDA-F270-54D61EE0B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125538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Examples</a:t>
            </a:r>
            <a:endParaRPr lang="en-GB" altLang="en-US">
              <a:latin typeface="Verdana" panose="020B0604030504040204" pitchFamily="34" charset="0"/>
            </a:endParaRP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8ACF19D5-25DA-9FC8-FDF4-FD41F27D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2163"/>
            <a:ext cx="6143625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6" name="Picture 4">
            <a:extLst>
              <a:ext uri="{FF2B5EF4-FFF2-40B4-BE49-F238E27FC236}">
                <a16:creationId xmlns:a16="http://schemas.microsoft.com/office/drawing/2014/main" id="{36E71F7B-C3E5-8D96-7DBD-422CE76B7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62388"/>
            <a:ext cx="6121400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F0E6DC8-521E-E07D-7E00-02E5CFF5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DCB7E-3295-0335-3D1F-483F615E1D94}"/>
              </a:ext>
            </a:extLst>
          </p:cNvPr>
          <p:cNvSpPr txBox="1"/>
          <p:nvPr/>
        </p:nvSpPr>
        <p:spPr>
          <a:xfrm>
            <a:off x="216023" y="2771130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0B40B-5508-DD10-9B3E-C68596B754E9}"/>
              </a:ext>
            </a:extLst>
          </p:cNvPr>
          <p:cNvSpPr txBox="1"/>
          <p:nvPr/>
        </p:nvSpPr>
        <p:spPr>
          <a:xfrm>
            <a:off x="216022" y="4612630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007A2-2017-AB35-D6C9-B9050F2B32E5}"/>
              </a:ext>
            </a:extLst>
          </p:cNvPr>
          <p:cNvSpPr txBox="1"/>
          <p:nvPr/>
        </p:nvSpPr>
        <p:spPr>
          <a:xfrm>
            <a:off x="3995936" y="26064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Both control and poll are fluent but different in pen paths Reject at Point 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C3736-56DD-E933-3C5A-4A2BD9B72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245" y="993549"/>
            <a:ext cx="3749893" cy="1030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>
            <a:extLst>
              <a:ext uri="{FF2B5EF4-FFF2-40B4-BE49-F238E27FC236}">
                <a16:creationId xmlns:a16="http://schemas.microsoft.com/office/drawing/2014/main" id="{1DEC1776-AD3E-D469-C1B9-747258749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052513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Examples</a:t>
            </a:r>
            <a:endParaRPr lang="en-GB" altLang="en-US">
              <a:latin typeface="Verdana" panose="020B0604030504040204" pitchFamily="34" charset="0"/>
            </a:endParaRP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9C9254BB-100C-AD30-29E0-EE3CD55B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9138"/>
            <a:ext cx="5946775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2" name="Picture 4">
            <a:extLst>
              <a:ext uri="{FF2B5EF4-FFF2-40B4-BE49-F238E27FC236}">
                <a16:creationId xmlns:a16="http://schemas.microsoft.com/office/drawing/2014/main" id="{04337493-C9DF-1C98-AC51-6ECDC96C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89363"/>
            <a:ext cx="5903913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08E4B30-B7DE-886B-7CB5-93C2A9AF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3C3E6-158E-3169-5FE7-2A90CC7D3C50}"/>
              </a:ext>
            </a:extLst>
          </p:cNvPr>
          <p:cNvSpPr txBox="1"/>
          <p:nvPr/>
        </p:nvSpPr>
        <p:spPr>
          <a:xfrm>
            <a:off x="3995936" y="26064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control is fluent while the poll lacks fluency throughout. Reject at Point 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84510-5A13-E065-077F-5ED5400DB8A2}"/>
              </a:ext>
            </a:extLst>
          </p:cNvPr>
          <p:cNvSpPr txBox="1"/>
          <p:nvPr/>
        </p:nvSpPr>
        <p:spPr>
          <a:xfrm>
            <a:off x="216023" y="2771130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CF939-201F-8846-D180-F346AD30AF30}"/>
              </a:ext>
            </a:extLst>
          </p:cNvPr>
          <p:cNvSpPr txBox="1"/>
          <p:nvPr/>
        </p:nvSpPr>
        <p:spPr>
          <a:xfrm>
            <a:off x="216022" y="4612630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43FA2-D244-2235-D329-B2F717CA3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343" y="982147"/>
            <a:ext cx="4020097" cy="1006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>
            <a:extLst>
              <a:ext uri="{FF2B5EF4-FFF2-40B4-BE49-F238E27FC236}">
                <a16:creationId xmlns:a16="http://schemas.microsoft.com/office/drawing/2014/main" id="{F7DCC995-2A56-83D2-DB00-2802D99BA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052513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Examples</a:t>
            </a:r>
            <a:endParaRPr lang="en-GB" altLang="en-US">
              <a:latin typeface="Verdana" panose="020B0604030504040204" pitchFamily="34" charset="0"/>
            </a:endParaRP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57FEB637-8210-A31B-354F-8AF892F0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1800"/>
            <a:ext cx="7200900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6" name="Picture 4">
            <a:extLst>
              <a:ext uri="{FF2B5EF4-FFF2-40B4-BE49-F238E27FC236}">
                <a16:creationId xmlns:a16="http://schemas.microsoft.com/office/drawing/2014/main" id="{617F07FD-2604-870E-D14B-442A0E59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33825"/>
            <a:ext cx="604837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D4AFA0D-7009-9151-894B-43B6FE23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37191-07E1-806B-EDA3-15AAF42B3A20}"/>
              </a:ext>
            </a:extLst>
          </p:cNvPr>
          <p:cNvSpPr txBox="1"/>
          <p:nvPr/>
        </p:nvSpPr>
        <p:spPr>
          <a:xfrm>
            <a:off x="3563888" y="260648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Both control and poll are fluent with similar pen paths – Accept at Point 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BD153-E240-1480-C16B-FBCE3B12E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322" y="1010177"/>
            <a:ext cx="3867692" cy="961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DC517-5BA7-3B57-155A-F8F9AF8791D5}"/>
              </a:ext>
            </a:extLst>
          </p:cNvPr>
          <p:cNvSpPr txBox="1"/>
          <p:nvPr/>
        </p:nvSpPr>
        <p:spPr>
          <a:xfrm>
            <a:off x="233275" y="3286423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31B081-3EA1-0E88-0E83-E88031C049AD}"/>
              </a:ext>
            </a:extLst>
          </p:cNvPr>
          <p:cNvSpPr txBox="1"/>
          <p:nvPr/>
        </p:nvSpPr>
        <p:spPr>
          <a:xfrm>
            <a:off x="233274" y="5127923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>
            <a:extLst>
              <a:ext uri="{FF2B5EF4-FFF2-40B4-BE49-F238E27FC236}">
                <a16:creationId xmlns:a16="http://schemas.microsoft.com/office/drawing/2014/main" id="{CF6A8A2C-5A71-5127-90A7-7D9E01627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196975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Examples</a:t>
            </a:r>
            <a:endParaRPr lang="en-GB" altLang="en-US" dirty="0">
              <a:latin typeface="Verdana" panose="020B0604030504040204" pitchFamily="34" charset="0"/>
            </a:endParaRP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D779BF27-FC53-5AEE-B8BC-ECACB5B5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991225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4">
            <a:extLst>
              <a:ext uri="{FF2B5EF4-FFF2-40B4-BE49-F238E27FC236}">
                <a16:creationId xmlns:a16="http://schemas.microsoft.com/office/drawing/2014/main" id="{DACF62B4-151A-1D8C-7911-563EB08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5155"/>
            <a:ext cx="5832475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FE5C11-A2B6-8281-AA7F-46B07DE5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43358A-3668-411F-7E82-9F567F274BDA}"/>
              </a:ext>
            </a:extLst>
          </p:cNvPr>
          <p:cNvSpPr txBox="1"/>
          <p:nvPr/>
        </p:nvSpPr>
        <p:spPr>
          <a:xfrm>
            <a:off x="3995936" y="26064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control is fluent while the poll lacks fluency throughout. Reject at Point 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C81F8-5519-DA07-0D18-E946A4D43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343" y="982147"/>
            <a:ext cx="4020097" cy="1006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439A5-E950-0576-C090-2BEACEE54EC2}"/>
              </a:ext>
            </a:extLst>
          </p:cNvPr>
          <p:cNvSpPr txBox="1"/>
          <p:nvPr/>
        </p:nvSpPr>
        <p:spPr>
          <a:xfrm>
            <a:off x="233275" y="2967335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A961F-94FA-66C8-8EAE-207D62D1845C}"/>
              </a:ext>
            </a:extLst>
          </p:cNvPr>
          <p:cNvSpPr txBox="1"/>
          <p:nvPr/>
        </p:nvSpPr>
        <p:spPr>
          <a:xfrm>
            <a:off x="233274" y="4808835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>
            <a:extLst>
              <a:ext uri="{FF2B5EF4-FFF2-40B4-BE49-F238E27FC236}">
                <a16:creationId xmlns:a16="http://schemas.microsoft.com/office/drawing/2014/main" id="{4394368D-B7BD-E580-C80B-5FFEBF749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052513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Examples</a:t>
            </a:r>
            <a:endParaRPr lang="en-GB" altLang="en-US">
              <a:latin typeface="Verdana" panose="020B0604030504040204" pitchFamily="34" charset="0"/>
            </a:endParaRP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900656D4-E395-F034-B350-BED95C26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84" y="2388196"/>
            <a:ext cx="5624513" cy="170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8" name="Picture 4">
            <a:extLst>
              <a:ext uri="{FF2B5EF4-FFF2-40B4-BE49-F238E27FC236}">
                <a16:creationId xmlns:a16="http://schemas.microsoft.com/office/drawing/2014/main" id="{3F7F1407-54EF-F79A-D7E7-5EC36D14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259859"/>
            <a:ext cx="6435725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1EF8828-552C-0012-1D64-ACFCE9E64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394A1-70CF-9268-97C1-22F7C842CAC5}"/>
              </a:ext>
            </a:extLst>
          </p:cNvPr>
          <p:cNvSpPr txBox="1"/>
          <p:nvPr/>
        </p:nvSpPr>
        <p:spPr>
          <a:xfrm>
            <a:off x="323528" y="3336034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A327B-068A-10E8-6F28-77921265B044}"/>
              </a:ext>
            </a:extLst>
          </p:cNvPr>
          <p:cNvSpPr txBox="1"/>
          <p:nvPr/>
        </p:nvSpPr>
        <p:spPr>
          <a:xfrm>
            <a:off x="323527" y="5177534"/>
            <a:ext cx="11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D0621-4872-185F-312A-C2E73F8AB700}"/>
              </a:ext>
            </a:extLst>
          </p:cNvPr>
          <p:cNvSpPr txBox="1"/>
          <p:nvPr/>
        </p:nvSpPr>
        <p:spPr>
          <a:xfrm>
            <a:off x="3563888" y="260648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Both control and poll are fluent with similar pen paths – Accept at Point 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7191D-F25A-0FB6-247F-573678852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322" y="1010177"/>
            <a:ext cx="3867692" cy="961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ext Box 4">
            <a:extLst>
              <a:ext uri="{FF2B5EF4-FFF2-40B4-BE49-F238E27FC236}">
                <a16:creationId xmlns:a16="http://schemas.microsoft.com/office/drawing/2014/main" id="{B9A4604F-3B4E-E767-506F-387E0BB1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512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Summary</a:t>
            </a:r>
            <a:endParaRPr lang="en-GB" altLang="en-US">
              <a:latin typeface="Verdana" panose="020B0604030504040204" pitchFamily="34" charset="0"/>
            </a:endParaRPr>
          </a:p>
        </p:txBody>
      </p:sp>
      <p:sp>
        <p:nvSpPr>
          <p:cNvPr id="64515" name="Text Box 5">
            <a:extLst>
              <a:ext uri="{FF2B5EF4-FFF2-40B4-BE49-F238E27FC236}">
                <a16:creationId xmlns:a16="http://schemas.microsoft.com/office/drawing/2014/main" id="{C02A477C-C577-6DB4-9D55-B5B71E852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684053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/>
              <a:t>The examiner is looking for large differences in:</a:t>
            </a:r>
          </a:p>
          <a:p>
            <a:pPr>
              <a:spcBef>
                <a:spcPct val="50000"/>
              </a:spcBef>
            </a:pPr>
            <a:r>
              <a:rPr lang="en-GB" altLang="en-US"/>
              <a:t> Shape</a:t>
            </a:r>
          </a:p>
          <a:p>
            <a:pPr>
              <a:spcBef>
                <a:spcPct val="50000"/>
              </a:spcBef>
            </a:pPr>
            <a:r>
              <a:rPr lang="en-GB" altLang="en-US"/>
              <a:t> Pen-path</a:t>
            </a:r>
          </a:p>
          <a:p>
            <a:pPr>
              <a:spcBef>
                <a:spcPct val="50000"/>
              </a:spcBef>
            </a:pPr>
            <a:r>
              <a:rPr lang="en-GB" altLang="en-US"/>
              <a:t> Fluency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/>
              <a:t>Remember: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/>
              <a:t>If there are no large differences, the likelihood is that the signature is genuine.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D0631C-68FC-0C13-C12B-35A85DB2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>
            <a:extLst>
              <a:ext uri="{FF2B5EF4-FFF2-40B4-BE49-F238E27FC236}">
                <a16:creationId xmlns:a16="http://schemas.microsoft.com/office/drawing/2014/main" id="{C5897189-2DF1-28AF-3152-C6242E89E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429000"/>
            <a:ext cx="4129087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QUESTIONS?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5557AD6-C972-FCB3-DC1E-21063A87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2079537"/>
            <a:ext cx="3672408" cy="11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6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4.	Co-incidental matches are uncommon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7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	Co-incidental matches are uncommon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5.	Signatures must be similar to be accepted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72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	Co-incidental matches are uncommon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	Signatures must be similar to be accepted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6.	A successful forger has to reproduce the shape and fluency of a signature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0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	Co-incidental matches are uncommon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	Signatures must be similar to be accepted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	A successful forger has to reproduce the shape and fluency of a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7.	Genuine signatures usually have the same pen path</a:t>
            </a:r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97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>
            <a:extLst>
              <a:ext uri="{FF2B5EF4-FFF2-40B4-BE49-F238E27FC236}">
                <a16:creationId xmlns:a16="http://schemas.microsoft.com/office/drawing/2014/main" id="{1BDBDF0C-7CD2-50B6-CA27-DFE6BCBD9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The writing and signature of an individual cannot necessarily be connected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	The signature of one individual has a natural variation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	The signature of one individual has a range of variation that cannot be determined from one control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	Co-incidental matches are uncommon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	Signatures must be similar to be accepted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	A successful forger has to reproduce the shape and fluency of a signature</a:t>
            </a:r>
          </a:p>
          <a:p>
            <a:pPr>
              <a:buFontTx/>
              <a:buNone/>
              <a:defRPr/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	Genuine signatures usually have the same pen path</a:t>
            </a:r>
          </a:p>
          <a:p>
            <a:pPr>
              <a:buFontTx/>
              <a:buNone/>
              <a:defRPr/>
            </a:pPr>
            <a:r>
              <a:rPr lang="en-GB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8.	Genuine signatures are usually similar in fluency</a:t>
            </a:r>
            <a:endParaRPr lang="en-GB" altLang="en-US" dirty="0"/>
          </a:p>
          <a:p>
            <a:pPr>
              <a:buFontTx/>
              <a:buNone/>
              <a:defRPr/>
            </a:pPr>
            <a:endParaRPr lang="en-GB" altLang="en-US" dirty="0"/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2DD77516-FE1A-092A-A69F-93DA86F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Fundamental principles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EC9B7E-F799-1991-D575-0B5CE92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816"/>
            <a:ext cx="2952327" cy="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6482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2278</Words>
  <Application>Microsoft Office PowerPoint</Application>
  <PresentationFormat>On-screen Show (4:3)</PresentationFormat>
  <Paragraphs>661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Verdana</vt:lpstr>
      <vt:lpstr>Presentation1</vt:lpstr>
      <vt:lpstr>Electoral Management Board for Scotland    Principles and process of signature comparison and verification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Tess Wood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Tess Wood</dc:creator>
  <cp:lastModifiedBy>Chris Highcock</cp:lastModifiedBy>
  <cp:revision>116</cp:revision>
  <cp:lastPrinted>2021-04-13T07:44:42Z</cp:lastPrinted>
  <dcterms:created xsi:type="dcterms:W3CDTF">2007-03-16T10:52:24Z</dcterms:created>
  <dcterms:modified xsi:type="dcterms:W3CDTF">2026-04-08T08:04:20Z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efee6a17fa144998fe95c5e89d6fb23">
    <vt:lpwstr>template|91aa1708-fdcc-4773-af12-f63802b34168;logo|5c3ad05c-e9ff-4ebb-899a-74fa69ebd281;Branding|77d42f68-7010-4498-9bbd-0451814a2501</vt:lpwstr>
  </property>
  <property fmtid="{D5CDD505-2E9C-101B-9397-08002B2CF9AE}" pid="3" name="Corporate">
    <vt:lpwstr>1</vt:lpwstr>
  </property>
  <property fmtid="{D5CDD505-2E9C-101B-9397-08002B2CF9AE}" pid="4" name="ContentTypeId">
    <vt:lpwstr>0x0101000E311BEAE54F314EAA61E2125BE27515007E07C2E863D6F945B5E90AEECA000083</vt:lpwstr>
  </property>
  <property fmtid="{D5CDD505-2E9C-101B-9397-08002B2CF9AE}" pid="5" name="Keywords Metadata">
    <vt:lpwstr>18;#template|91aa1708-fdcc-4773-af12-f63802b34168;#19;#logo|5c3ad05c-e9ff-4ebb-899a-74fa69ebd281;#5;#Branding|77d42f68-7010-4498-9bbd-0451814a2501</vt:lpwstr>
  </property>
  <property fmtid="{D5CDD505-2E9C-101B-9397-08002B2CF9AE}" pid="6" name="Site Owner">
    <vt:lpwstr>SPA</vt:lpwstr>
  </property>
  <property fmtid="{D5CDD505-2E9C-101B-9397-08002B2CF9AE}" pid="7" name="Department of Origin">
    <vt:lpwstr>;#Communications;#</vt:lpwstr>
  </property>
  <property fmtid="{D5CDD505-2E9C-101B-9397-08002B2CF9AE}" pid="8" name="TaxCatchAll">
    <vt:lpwstr>19;#logo|5c3ad05c-e9ff-4ebb-899a-74fa69ebd281;#18;#template|91aa1708-fdcc-4773-af12-f63802b34168;#5;#Branding|77d42f68-7010-4498-9bbd-0451814a2501</vt:lpwstr>
  </property>
  <property fmtid="{D5CDD505-2E9C-101B-9397-08002B2CF9AE}" pid="9" name="_dlc_DocId">
    <vt:lpwstr>SPA0-55-5</vt:lpwstr>
  </property>
  <property fmtid="{D5CDD505-2E9C-101B-9397-08002B2CF9AE}" pid="10" name="_dlc_DocIdItemGuid">
    <vt:lpwstr>e7c38814-90d1-4f85-a113-90f58411afdd</vt:lpwstr>
  </property>
  <property fmtid="{D5CDD505-2E9C-101B-9397-08002B2CF9AE}" pid="11" name="_dlc_DocIdUrl">
    <vt:lpwstr>https://spi.spnet.local/spa/communications/documents and toolkit/_layouts/DocIdRedir.aspx?ID=SPA0-55-5, SPA0-55-5</vt:lpwstr>
  </property>
  <property fmtid="{D5CDD505-2E9C-101B-9397-08002B2CF9AE}" pid="12" name="ClassificationName">
    <vt:lpwstr>OFFICIAL</vt:lpwstr>
  </property>
  <property fmtid="{D5CDD505-2E9C-101B-9397-08002B2CF9AE}" pid="13" name="ClassificationMarking">
    <vt:lpwstr>OFFICIAL</vt:lpwstr>
  </property>
  <property fmtid="{D5CDD505-2E9C-101B-9397-08002B2CF9AE}" pid="14" name="ClassificationMadeBy">
    <vt:lpwstr>SPNET\1865369</vt:lpwstr>
  </property>
  <property fmtid="{D5CDD505-2E9C-101B-9397-08002B2CF9AE}" pid="15" name="ClassificationMadeExternally">
    <vt:lpwstr>No</vt:lpwstr>
  </property>
  <property fmtid="{D5CDD505-2E9C-101B-9397-08002B2CF9AE}" pid="16" name="ClassificationMadeOn">
    <vt:filetime>2021-04-06T12:53:33Z</vt:filetime>
  </property>
</Properties>
</file>