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4079" r:id="rId4"/>
  </p:sldMasterIdLst>
  <p:notesMasterIdLst>
    <p:notesMasterId r:id="rId48"/>
  </p:notesMasterIdLst>
  <p:handoutMasterIdLst>
    <p:handoutMasterId r:id="rId49"/>
  </p:handoutMasterIdLst>
  <p:sldIdLst>
    <p:sldId id="313" r:id="rId5"/>
    <p:sldId id="373" r:id="rId6"/>
    <p:sldId id="385" r:id="rId7"/>
    <p:sldId id="380" r:id="rId8"/>
    <p:sldId id="381" r:id="rId9"/>
    <p:sldId id="407" r:id="rId10"/>
    <p:sldId id="382" r:id="rId11"/>
    <p:sldId id="383" r:id="rId12"/>
    <p:sldId id="384" r:id="rId13"/>
    <p:sldId id="386" r:id="rId14"/>
    <p:sldId id="387" r:id="rId15"/>
    <p:sldId id="388" r:id="rId16"/>
    <p:sldId id="389" r:id="rId17"/>
    <p:sldId id="390" r:id="rId18"/>
    <p:sldId id="374" r:id="rId19"/>
    <p:sldId id="392" r:id="rId20"/>
    <p:sldId id="393" r:id="rId21"/>
    <p:sldId id="394" r:id="rId22"/>
    <p:sldId id="395" r:id="rId23"/>
    <p:sldId id="396" r:id="rId24"/>
    <p:sldId id="397" r:id="rId25"/>
    <p:sldId id="398" r:id="rId26"/>
    <p:sldId id="399" r:id="rId27"/>
    <p:sldId id="401" r:id="rId28"/>
    <p:sldId id="400" r:id="rId29"/>
    <p:sldId id="402" r:id="rId30"/>
    <p:sldId id="403" r:id="rId31"/>
    <p:sldId id="404" r:id="rId32"/>
    <p:sldId id="405" r:id="rId33"/>
    <p:sldId id="406" r:id="rId34"/>
    <p:sldId id="408" r:id="rId35"/>
    <p:sldId id="409" r:id="rId36"/>
    <p:sldId id="410" r:id="rId37"/>
    <p:sldId id="411" r:id="rId38"/>
    <p:sldId id="412" r:id="rId39"/>
    <p:sldId id="413" r:id="rId40"/>
    <p:sldId id="414" r:id="rId41"/>
    <p:sldId id="391" r:id="rId42"/>
    <p:sldId id="375" r:id="rId43"/>
    <p:sldId id="376" r:id="rId44"/>
    <p:sldId id="377" r:id="rId45"/>
    <p:sldId id="378" r:id="rId46"/>
    <p:sldId id="379" r:id="rId47"/>
  </p:sldIdLst>
  <p:sldSz cx="9144000" cy="5143500" type="screen16x9"/>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2880">
          <p15:clr>
            <a:srgbClr val="A4A3A4"/>
          </p15:clr>
        </p15:guide>
        <p15:guide id="3" orient="horz" pos="162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35F3BEF-0349-F1C8-5D16-F9C84B716C79}" name="Alison Davidson" initials="AD" userId="S::ADavidson@electoralcommission.org.uk::a2d09844-2548-46ca-9f03-6a16a11e2f7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3057"/>
    <a:srgbClr val="2D5173"/>
    <a:srgbClr val="B1BACD"/>
    <a:srgbClr val="0099C3"/>
    <a:srgbClr val="CBE6F2"/>
    <a:srgbClr val="8CCCE3"/>
    <a:srgbClr val="25B2D3"/>
    <a:srgbClr val="6B809D"/>
    <a:srgbClr val="CBC4BC"/>
    <a:srgbClr val="F0DE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7" autoAdjust="0"/>
    <p:restoredTop sz="86375" autoAdjust="0"/>
  </p:normalViewPr>
  <p:slideViewPr>
    <p:cSldViewPr snapToGrid="0">
      <p:cViewPr varScale="1">
        <p:scale>
          <a:sx n="81" d="100"/>
          <a:sy n="81" d="100"/>
        </p:scale>
        <p:origin x="88" y="48"/>
      </p:cViewPr>
      <p:guideLst>
        <p:guide pos="2880"/>
        <p:guide orient="horz" pos="1620"/>
      </p:guideLst>
    </p:cSldViewPr>
  </p:slideViewPr>
  <p:outlineViewPr>
    <p:cViewPr>
      <p:scale>
        <a:sx n="33" d="100"/>
        <a:sy n="33" d="100"/>
      </p:scale>
      <p:origin x="0" y="-22404"/>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atin typeface="Times" pitchFamily="18" charset="0"/>
              </a:defRPr>
            </a:lvl1pPr>
          </a:lstStyle>
          <a:p>
            <a:endParaRPr lang="en-GB" altLang="en-US" dirty="0"/>
          </a:p>
        </p:txBody>
      </p:sp>
      <p:sp>
        <p:nvSpPr>
          <p:cNvPr id="56323" name="Rectangle 3"/>
          <p:cNvSpPr>
            <a:spLocks noGrp="1" noChangeArrowheads="1"/>
          </p:cNvSpPr>
          <p:nvPr>
            <p:ph type="dt" sz="quarter" idx="1"/>
          </p:nvPr>
        </p:nvSpPr>
        <p:spPr bwMode="auto">
          <a:xfrm>
            <a:off x="3852016"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pitchFamily="18" charset="0"/>
              </a:defRPr>
            </a:lvl1pPr>
          </a:lstStyle>
          <a:p>
            <a:endParaRPr lang="en-GB" altLang="en-US" dirty="0"/>
          </a:p>
        </p:txBody>
      </p:sp>
      <p:sp>
        <p:nvSpPr>
          <p:cNvPr id="56324" name="Rectangle 4"/>
          <p:cNvSpPr>
            <a:spLocks noGrp="1" noChangeArrowheads="1"/>
          </p:cNvSpPr>
          <p:nvPr>
            <p:ph type="ftr" sz="quarter" idx="2"/>
          </p:nvPr>
        </p:nvSpPr>
        <p:spPr bwMode="auto">
          <a:xfrm>
            <a:off x="0"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atin typeface="Times" pitchFamily="18" charset="0"/>
              </a:defRPr>
            </a:lvl1pPr>
          </a:lstStyle>
          <a:p>
            <a:endParaRPr lang="en-GB" altLang="en-US" dirty="0"/>
          </a:p>
        </p:txBody>
      </p:sp>
      <p:sp>
        <p:nvSpPr>
          <p:cNvPr id="56325" name="Rectangle 5"/>
          <p:cNvSpPr>
            <a:spLocks noGrp="1" noChangeArrowheads="1"/>
          </p:cNvSpPr>
          <p:nvPr>
            <p:ph type="sldNum" sz="quarter" idx="3"/>
          </p:nvPr>
        </p:nvSpPr>
        <p:spPr bwMode="auto">
          <a:xfrm>
            <a:off x="3852016"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pitchFamily="18" charset="0"/>
              </a:defRPr>
            </a:lvl1pPr>
          </a:lstStyle>
          <a:p>
            <a:fld id="{A3EC909E-2B63-4929-B4E8-4E82EB78D775}" type="slidenum">
              <a:rPr lang="en-GB" altLang="en-US"/>
              <a:pPr/>
              <a:t>‹#›</a:t>
            </a:fld>
            <a:endParaRPr lang="en-GB" altLang="en-US" dirty="0"/>
          </a:p>
        </p:txBody>
      </p:sp>
    </p:spTree>
    <p:extLst>
      <p:ext uri="{BB962C8B-B14F-4D97-AF65-F5344CB8AC3E}">
        <p14:creationId xmlns:p14="http://schemas.microsoft.com/office/powerpoint/2010/main" val="13362873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atin typeface="Times" pitchFamily="18" charset="0"/>
              </a:defRPr>
            </a:lvl1pPr>
          </a:lstStyle>
          <a:p>
            <a:endParaRPr lang="en-GB" altLang="en-US" dirty="0"/>
          </a:p>
        </p:txBody>
      </p:sp>
      <p:sp>
        <p:nvSpPr>
          <p:cNvPr id="4099" name="Rectangle 3"/>
          <p:cNvSpPr>
            <a:spLocks noGrp="1" noChangeArrowheads="1"/>
          </p:cNvSpPr>
          <p:nvPr>
            <p:ph type="dt" idx="1"/>
          </p:nvPr>
        </p:nvSpPr>
        <p:spPr bwMode="auto">
          <a:xfrm>
            <a:off x="3852016"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pitchFamily="18" charset="0"/>
              </a:defRPr>
            </a:lvl1pPr>
          </a:lstStyle>
          <a:p>
            <a:endParaRPr lang="en-GB" altLang="en-US" dirty="0"/>
          </a:p>
        </p:txBody>
      </p:sp>
      <p:sp>
        <p:nvSpPr>
          <p:cNvPr id="4100" name="Rectangle 4"/>
          <p:cNvSpPr>
            <a:spLocks noGrp="1" noRot="1" noChangeAspect="1" noChangeArrowheads="1" noTextEdit="1"/>
          </p:cNvSpPr>
          <p:nvPr>
            <p:ph type="sldImg" idx="2"/>
          </p:nvPr>
        </p:nvSpPr>
        <p:spPr bwMode="auto">
          <a:xfrm>
            <a:off x="90488" y="744538"/>
            <a:ext cx="6616700"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06357" y="4715153"/>
            <a:ext cx="4984962"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2" name="Rectangle 6"/>
          <p:cNvSpPr>
            <a:spLocks noGrp="1" noChangeArrowheads="1"/>
          </p:cNvSpPr>
          <p:nvPr>
            <p:ph type="ftr" sz="quarter" idx="4"/>
          </p:nvPr>
        </p:nvSpPr>
        <p:spPr bwMode="auto">
          <a:xfrm>
            <a:off x="0"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atin typeface="Times" pitchFamily="18" charset="0"/>
              </a:defRPr>
            </a:lvl1pPr>
          </a:lstStyle>
          <a:p>
            <a:endParaRPr lang="en-GB" altLang="en-US" dirty="0"/>
          </a:p>
        </p:txBody>
      </p:sp>
      <p:sp>
        <p:nvSpPr>
          <p:cNvPr id="4103" name="Rectangle 7"/>
          <p:cNvSpPr>
            <a:spLocks noGrp="1" noChangeArrowheads="1"/>
          </p:cNvSpPr>
          <p:nvPr>
            <p:ph type="sldNum" sz="quarter" idx="5"/>
          </p:nvPr>
        </p:nvSpPr>
        <p:spPr bwMode="auto">
          <a:xfrm>
            <a:off x="3852016"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pitchFamily="18" charset="0"/>
              </a:defRPr>
            </a:lvl1pPr>
          </a:lstStyle>
          <a:p>
            <a:fld id="{F95A3B1A-95E5-4166-9F80-98347EF825CD}" type="slidenum">
              <a:rPr lang="en-GB" altLang="en-US"/>
              <a:pPr/>
              <a:t>‹#›</a:t>
            </a:fld>
            <a:endParaRPr lang="en-GB" altLang="en-US" dirty="0"/>
          </a:p>
        </p:txBody>
      </p:sp>
    </p:spTree>
    <p:extLst>
      <p:ext uri="{BB962C8B-B14F-4D97-AF65-F5344CB8AC3E}">
        <p14:creationId xmlns:p14="http://schemas.microsoft.com/office/powerpoint/2010/main" val="759477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itchFamily="18" charset="0"/>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electoralcommission.org.uk/guidance-returning-officers-administering-a-scottish-parliament-election/nominations/processing-nominations#footnote1_penorb"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2F150-AE58-E317-DCDA-FD5369118930}"/>
            </a:ext>
          </a:extLst>
        </p:cNvPr>
        <p:cNvGrpSpPr/>
        <p:nvPr/>
      </p:nvGrpSpPr>
      <p:grpSpPr>
        <a:xfrm>
          <a:off x="0" y="0"/>
          <a:ext cx="0" cy="0"/>
          <a:chOff x="0" y="0"/>
          <a:chExt cx="0" cy="0"/>
        </a:xfrm>
      </p:grpSpPr>
      <p:sp>
        <p:nvSpPr>
          <p:cNvPr id="7" name="Rectangle 7">
            <a:extLst>
              <a:ext uri="{FF2B5EF4-FFF2-40B4-BE49-F238E27FC236}">
                <a16:creationId xmlns:a16="http://schemas.microsoft.com/office/drawing/2014/main" id="{F0FBAE6F-6DA9-E8B9-7316-4BE8C61040EC}"/>
              </a:ext>
            </a:extLst>
          </p:cNvPr>
          <p:cNvSpPr>
            <a:spLocks noGrp="1" noChangeArrowheads="1"/>
          </p:cNvSpPr>
          <p:nvPr>
            <p:ph type="sldNum" sz="quarter" idx="5"/>
          </p:nvPr>
        </p:nvSpPr>
        <p:spPr>
          <a:ln/>
        </p:spPr>
        <p:txBody>
          <a:bodyPr/>
          <a:lstStyle/>
          <a:p>
            <a:fld id="{7B21063D-D5AE-4A79-8CD2-886079A683FF}" type="slidenum">
              <a:rPr lang="en-GB" altLang="en-US"/>
              <a:pPr/>
              <a:t>1</a:t>
            </a:fld>
            <a:endParaRPr lang="en-GB" altLang="en-US" dirty="0"/>
          </a:p>
        </p:txBody>
      </p:sp>
      <p:sp>
        <p:nvSpPr>
          <p:cNvPr id="52226" name="Rectangle 2">
            <a:extLst>
              <a:ext uri="{FF2B5EF4-FFF2-40B4-BE49-F238E27FC236}">
                <a16:creationId xmlns:a16="http://schemas.microsoft.com/office/drawing/2014/main" id="{CF46102B-51B8-4BE6-D651-976CF8F32E30}"/>
              </a:ext>
            </a:extLst>
          </p:cNvPr>
          <p:cNvSpPr>
            <a:spLocks noGrp="1" noRot="1" noChangeAspect="1" noChangeArrowheads="1"/>
          </p:cNvSpPr>
          <p:nvPr>
            <p:ph type="sldImg"/>
          </p:nvPr>
        </p:nvSpPr>
        <p:spPr bwMode="auto">
          <a:xfrm>
            <a:off x="90488" y="744538"/>
            <a:ext cx="6616700" cy="3722687"/>
          </a:xfrm>
          <a:prstGeom prst="rect">
            <a:avLst/>
          </a:prstGeom>
          <a:solidFill>
            <a:srgbClr val="FFFFFF"/>
          </a:solidFill>
          <a:ln>
            <a:solidFill>
              <a:srgbClr val="000000"/>
            </a:solidFill>
            <a:miter lim="800000"/>
            <a:headEnd/>
            <a:tailEnd/>
          </a:ln>
        </p:spPr>
        <p:txBody>
          <a:bodyPr/>
          <a:lstStyle/>
          <a:p>
            <a:endParaRPr lang="en-GB" dirty="0"/>
          </a:p>
        </p:txBody>
      </p:sp>
      <p:sp>
        <p:nvSpPr>
          <p:cNvPr id="52227" name="Rectangle 3">
            <a:extLst>
              <a:ext uri="{FF2B5EF4-FFF2-40B4-BE49-F238E27FC236}">
                <a16:creationId xmlns:a16="http://schemas.microsoft.com/office/drawing/2014/main" id="{5AEDDC88-C956-576E-89DB-F73274638108}"/>
              </a:ext>
            </a:extLst>
          </p:cNvPr>
          <p:cNvSpPr>
            <a:spLocks noGrp="1" noChangeArrowheads="1"/>
          </p:cNvSpPr>
          <p:nvPr>
            <p:ph type="body" idx="1"/>
          </p:nvPr>
        </p:nvSpPr>
        <p:spPr bwMode="auto">
          <a:xfrm>
            <a:off x="906357" y="4715153"/>
            <a:ext cx="4984962" cy="4466987"/>
          </a:xfrm>
          <a:prstGeom prst="rect">
            <a:avLst/>
          </a:prstGeom>
          <a:solidFill>
            <a:srgbClr val="FFFFFF"/>
          </a:solidFill>
          <a:ln>
            <a:solidFill>
              <a:srgbClr val="000000"/>
            </a:solidFill>
            <a:miter lim="800000"/>
            <a:headEnd/>
            <a:tailEnd/>
          </a:ln>
        </p:spPr>
        <p:txBody>
          <a:bodyPr/>
          <a:lstStyle/>
          <a:p>
            <a:endParaRPr lang="en-US" altLang="en-US" dirty="0"/>
          </a:p>
        </p:txBody>
      </p:sp>
    </p:spTree>
    <p:extLst>
      <p:ext uri="{BB962C8B-B14F-4D97-AF65-F5344CB8AC3E}">
        <p14:creationId xmlns:p14="http://schemas.microsoft.com/office/powerpoint/2010/main" val="1337015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91A933-4F7D-29F8-998D-C93F4EA42F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BE241B-CB94-2C75-D17F-90ADAB99200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C6A8324-A5B8-7461-8141-CD0A4E15B68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4AFA53B-982F-E288-EA7C-A8DDD70D8303}"/>
              </a:ext>
            </a:extLst>
          </p:cNvPr>
          <p:cNvSpPr>
            <a:spLocks noGrp="1"/>
          </p:cNvSpPr>
          <p:nvPr>
            <p:ph type="sldNum" sz="quarter" idx="5"/>
          </p:nvPr>
        </p:nvSpPr>
        <p:spPr/>
        <p:txBody>
          <a:bodyPr/>
          <a:lstStyle/>
          <a:p>
            <a:fld id="{F95A3B1A-95E5-4166-9F80-98347EF825CD}" type="slidenum">
              <a:rPr lang="en-GB" altLang="en-US" smtClean="0"/>
              <a:pPr/>
              <a:t>12</a:t>
            </a:fld>
            <a:endParaRPr lang="en-GB" altLang="en-US" dirty="0"/>
          </a:p>
        </p:txBody>
      </p:sp>
    </p:spTree>
    <p:extLst>
      <p:ext uri="{BB962C8B-B14F-4D97-AF65-F5344CB8AC3E}">
        <p14:creationId xmlns:p14="http://schemas.microsoft.com/office/powerpoint/2010/main" val="16487353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498C2-3A81-1587-CB25-3614CA84C1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58AFA2-BA20-65CB-FB75-E1287BA4252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3E995C0-4CAA-E8EA-4716-61C08A3EE9F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A317929-CF2E-A037-C68D-D6CBC6BAB34A}"/>
              </a:ext>
            </a:extLst>
          </p:cNvPr>
          <p:cNvSpPr>
            <a:spLocks noGrp="1"/>
          </p:cNvSpPr>
          <p:nvPr>
            <p:ph type="sldNum" sz="quarter" idx="5"/>
          </p:nvPr>
        </p:nvSpPr>
        <p:spPr/>
        <p:txBody>
          <a:bodyPr/>
          <a:lstStyle/>
          <a:p>
            <a:fld id="{F95A3B1A-95E5-4166-9F80-98347EF825CD}" type="slidenum">
              <a:rPr lang="en-GB" altLang="en-US" smtClean="0"/>
              <a:pPr/>
              <a:t>13</a:t>
            </a:fld>
            <a:endParaRPr lang="en-GB" altLang="en-US" dirty="0"/>
          </a:p>
        </p:txBody>
      </p:sp>
    </p:spTree>
    <p:extLst>
      <p:ext uri="{BB962C8B-B14F-4D97-AF65-F5344CB8AC3E}">
        <p14:creationId xmlns:p14="http://schemas.microsoft.com/office/powerpoint/2010/main" val="26715582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073E91-7BBA-1670-DBD7-80D8486802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0159E8-C354-2795-AF22-6C80142E3FF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0082DDA-3ABC-70E9-74FC-66C5C0145D9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D767CD9-CB68-A43F-2C1C-5385081F1BAD}"/>
              </a:ext>
            </a:extLst>
          </p:cNvPr>
          <p:cNvSpPr>
            <a:spLocks noGrp="1"/>
          </p:cNvSpPr>
          <p:nvPr>
            <p:ph type="sldNum" sz="quarter" idx="5"/>
          </p:nvPr>
        </p:nvSpPr>
        <p:spPr/>
        <p:txBody>
          <a:bodyPr/>
          <a:lstStyle/>
          <a:p>
            <a:fld id="{F95A3B1A-95E5-4166-9F80-98347EF825CD}" type="slidenum">
              <a:rPr lang="en-GB" altLang="en-US" smtClean="0"/>
              <a:pPr/>
              <a:t>14</a:t>
            </a:fld>
            <a:endParaRPr lang="en-GB" altLang="en-US" dirty="0"/>
          </a:p>
        </p:txBody>
      </p:sp>
    </p:spTree>
    <p:extLst>
      <p:ext uri="{BB962C8B-B14F-4D97-AF65-F5344CB8AC3E}">
        <p14:creationId xmlns:p14="http://schemas.microsoft.com/office/powerpoint/2010/main" val="18992304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0ABAA-D83A-6681-C23F-C1CC4EDEE0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E56C16-5FD9-2D25-8348-47882586F80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90AB1CE-3944-CD93-1C26-0E35B73C5D4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912CC6A-B6DE-CE79-D91C-5ED1F4BFD8F5}"/>
              </a:ext>
            </a:extLst>
          </p:cNvPr>
          <p:cNvSpPr>
            <a:spLocks noGrp="1"/>
          </p:cNvSpPr>
          <p:nvPr>
            <p:ph type="sldNum" sz="quarter" idx="5"/>
          </p:nvPr>
        </p:nvSpPr>
        <p:spPr/>
        <p:txBody>
          <a:bodyPr/>
          <a:lstStyle/>
          <a:p>
            <a:fld id="{F95A3B1A-95E5-4166-9F80-98347EF825CD}" type="slidenum">
              <a:rPr lang="en-GB" altLang="en-US" smtClean="0"/>
              <a:pPr/>
              <a:t>15</a:t>
            </a:fld>
            <a:endParaRPr lang="en-GB" altLang="en-US" dirty="0"/>
          </a:p>
        </p:txBody>
      </p:sp>
    </p:spTree>
    <p:extLst>
      <p:ext uri="{BB962C8B-B14F-4D97-AF65-F5344CB8AC3E}">
        <p14:creationId xmlns:p14="http://schemas.microsoft.com/office/powerpoint/2010/main" val="14898652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D849AE-0AC9-698F-DD99-4577D143B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45CB4F-6A8E-B31E-E950-140ED04DAC7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278303B-C38F-4740-6164-DDDC6860F2A5}"/>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92B55EE-85E1-7FFF-1C9F-76FBD1990A37}"/>
              </a:ext>
            </a:extLst>
          </p:cNvPr>
          <p:cNvSpPr>
            <a:spLocks noGrp="1"/>
          </p:cNvSpPr>
          <p:nvPr>
            <p:ph type="sldNum" sz="quarter" idx="5"/>
          </p:nvPr>
        </p:nvSpPr>
        <p:spPr/>
        <p:txBody>
          <a:bodyPr/>
          <a:lstStyle/>
          <a:p>
            <a:fld id="{F95A3B1A-95E5-4166-9F80-98347EF825CD}" type="slidenum">
              <a:rPr lang="en-GB" altLang="en-US" smtClean="0"/>
              <a:pPr/>
              <a:t>16</a:t>
            </a:fld>
            <a:endParaRPr lang="en-GB" altLang="en-US" dirty="0"/>
          </a:p>
        </p:txBody>
      </p:sp>
    </p:spTree>
    <p:extLst>
      <p:ext uri="{BB962C8B-B14F-4D97-AF65-F5344CB8AC3E}">
        <p14:creationId xmlns:p14="http://schemas.microsoft.com/office/powerpoint/2010/main" val="2639820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3626E-8971-F6C8-A778-DAF1F85B39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1FB705-318F-5FFE-67FF-2101D4405A9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3C1DD14-CE71-3359-5BCB-08FE588F668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6F20715-CA55-CD8F-5046-E8BF54E3FAB2}"/>
              </a:ext>
            </a:extLst>
          </p:cNvPr>
          <p:cNvSpPr>
            <a:spLocks noGrp="1"/>
          </p:cNvSpPr>
          <p:nvPr>
            <p:ph type="sldNum" sz="quarter" idx="5"/>
          </p:nvPr>
        </p:nvSpPr>
        <p:spPr/>
        <p:txBody>
          <a:bodyPr/>
          <a:lstStyle/>
          <a:p>
            <a:fld id="{F95A3B1A-95E5-4166-9F80-98347EF825CD}" type="slidenum">
              <a:rPr lang="en-GB" altLang="en-US" smtClean="0"/>
              <a:pPr/>
              <a:t>17</a:t>
            </a:fld>
            <a:endParaRPr lang="en-GB" altLang="en-US" dirty="0"/>
          </a:p>
        </p:txBody>
      </p:sp>
    </p:spTree>
    <p:extLst>
      <p:ext uri="{BB962C8B-B14F-4D97-AF65-F5344CB8AC3E}">
        <p14:creationId xmlns:p14="http://schemas.microsoft.com/office/powerpoint/2010/main" val="33467161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0DD89-BB14-29D9-C30C-A47C700E06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7E8439-4394-CB8C-836C-CE90EE6745B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B771022-2E5E-6F78-0D16-ED56E050210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39454DF-8D65-85FC-5974-918C972E4CD9}"/>
              </a:ext>
            </a:extLst>
          </p:cNvPr>
          <p:cNvSpPr>
            <a:spLocks noGrp="1"/>
          </p:cNvSpPr>
          <p:nvPr>
            <p:ph type="sldNum" sz="quarter" idx="5"/>
          </p:nvPr>
        </p:nvSpPr>
        <p:spPr/>
        <p:txBody>
          <a:bodyPr/>
          <a:lstStyle/>
          <a:p>
            <a:fld id="{F95A3B1A-95E5-4166-9F80-98347EF825CD}" type="slidenum">
              <a:rPr lang="en-GB" altLang="en-US" smtClean="0"/>
              <a:pPr/>
              <a:t>18</a:t>
            </a:fld>
            <a:endParaRPr lang="en-GB" altLang="en-US" dirty="0"/>
          </a:p>
        </p:txBody>
      </p:sp>
    </p:spTree>
    <p:extLst>
      <p:ext uri="{BB962C8B-B14F-4D97-AF65-F5344CB8AC3E}">
        <p14:creationId xmlns:p14="http://schemas.microsoft.com/office/powerpoint/2010/main" val="40353481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D6DF67-9486-F717-921A-7E1A6C15E0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1E4671-5F49-B139-4577-4D32D7BEF44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CA9B4FD-5FEB-9A48-1E93-3701FA4E4507}"/>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9759E71-589C-3973-0869-969E4F3EB688}"/>
              </a:ext>
            </a:extLst>
          </p:cNvPr>
          <p:cNvSpPr>
            <a:spLocks noGrp="1"/>
          </p:cNvSpPr>
          <p:nvPr>
            <p:ph type="sldNum" sz="quarter" idx="5"/>
          </p:nvPr>
        </p:nvSpPr>
        <p:spPr/>
        <p:txBody>
          <a:bodyPr/>
          <a:lstStyle/>
          <a:p>
            <a:fld id="{F95A3B1A-95E5-4166-9F80-98347EF825CD}" type="slidenum">
              <a:rPr lang="en-GB" altLang="en-US" smtClean="0"/>
              <a:pPr/>
              <a:t>19</a:t>
            </a:fld>
            <a:endParaRPr lang="en-GB" altLang="en-US" dirty="0"/>
          </a:p>
        </p:txBody>
      </p:sp>
    </p:spTree>
    <p:extLst>
      <p:ext uri="{BB962C8B-B14F-4D97-AF65-F5344CB8AC3E}">
        <p14:creationId xmlns:p14="http://schemas.microsoft.com/office/powerpoint/2010/main" val="1336180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3CCD6-B6B4-3AF2-EDB5-14FFF5B68C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62E1CE-0ED9-7D7D-C2B6-D9A54ACA339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21A936C-6BCA-53EC-1489-419927F6369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430291DF-95D8-893E-9FBA-6C99A1A0B70E}"/>
              </a:ext>
            </a:extLst>
          </p:cNvPr>
          <p:cNvSpPr>
            <a:spLocks noGrp="1"/>
          </p:cNvSpPr>
          <p:nvPr>
            <p:ph type="sldNum" sz="quarter" idx="5"/>
          </p:nvPr>
        </p:nvSpPr>
        <p:spPr/>
        <p:txBody>
          <a:bodyPr/>
          <a:lstStyle/>
          <a:p>
            <a:fld id="{F95A3B1A-95E5-4166-9F80-98347EF825CD}" type="slidenum">
              <a:rPr lang="en-GB" altLang="en-US" smtClean="0"/>
              <a:pPr/>
              <a:t>20</a:t>
            </a:fld>
            <a:endParaRPr lang="en-GB" altLang="en-US" dirty="0"/>
          </a:p>
        </p:txBody>
      </p:sp>
    </p:spTree>
    <p:extLst>
      <p:ext uri="{BB962C8B-B14F-4D97-AF65-F5344CB8AC3E}">
        <p14:creationId xmlns:p14="http://schemas.microsoft.com/office/powerpoint/2010/main" val="13534009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6951D-B1D9-AEBD-3FA3-1AEB4B2B5E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F72948-C94D-0E06-3DA0-EB5B4F4D894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304E1BB-1B89-B59B-32DC-6D370E75133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4CBB6549-B078-0A1F-CBDA-01F472449C25}"/>
              </a:ext>
            </a:extLst>
          </p:cNvPr>
          <p:cNvSpPr>
            <a:spLocks noGrp="1"/>
          </p:cNvSpPr>
          <p:nvPr>
            <p:ph type="sldNum" sz="quarter" idx="5"/>
          </p:nvPr>
        </p:nvSpPr>
        <p:spPr/>
        <p:txBody>
          <a:bodyPr/>
          <a:lstStyle/>
          <a:p>
            <a:fld id="{F95A3B1A-95E5-4166-9F80-98347EF825CD}" type="slidenum">
              <a:rPr lang="en-GB" altLang="en-US" smtClean="0"/>
              <a:pPr/>
              <a:t>21</a:t>
            </a:fld>
            <a:endParaRPr lang="en-GB" altLang="en-US" dirty="0"/>
          </a:p>
        </p:txBody>
      </p:sp>
    </p:spTree>
    <p:extLst>
      <p:ext uri="{BB962C8B-B14F-4D97-AF65-F5344CB8AC3E}">
        <p14:creationId xmlns:p14="http://schemas.microsoft.com/office/powerpoint/2010/main" val="2563859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378A9-8D65-5CB7-29EC-3B96A5BD5C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78E33B-C22F-5BB3-6BEB-171FB3576B9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E856CA5-472D-4E63-E226-D3CED641DBE0}"/>
              </a:ext>
            </a:extLst>
          </p:cNvPr>
          <p:cNvSpPr>
            <a:spLocks noGrp="1"/>
          </p:cNvSpPr>
          <p:nvPr>
            <p:ph type="body" idx="1"/>
          </p:nvPr>
        </p:nvSpPr>
        <p:spPr/>
        <p:txBody>
          <a:bodyPr/>
          <a:lstStyle/>
          <a:p>
            <a:r>
              <a:rPr lang="en-GB" dirty="0"/>
              <a:t>Elections are a mix of legal/ admin  and event planning….. This is one of the legal bits!</a:t>
            </a:r>
          </a:p>
          <a:p>
            <a:endParaRPr lang="en-GB" dirty="0"/>
          </a:p>
          <a:p>
            <a:r>
              <a:rPr lang="en-GB" dirty="0"/>
              <a:t>See the mistake?</a:t>
            </a:r>
          </a:p>
          <a:p>
            <a:endParaRPr lang="en-GB"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GB" sz="1200" kern="1200" dirty="0">
                <a:solidFill>
                  <a:schemeClr val="tx1"/>
                </a:solidFill>
                <a:effectLst/>
                <a:latin typeface="Times" pitchFamily="18" charset="0"/>
                <a:ea typeface="+mn-ea"/>
                <a:cs typeface="+mn-cs"/>
              </a:rPr>
              <a:t>read the guidance in full, both for RO and C&amp;A - but also the notes in the nomination forms - so they are familiar with it all prior to the event</a:t>
            </a:r>
          </a:p>
          <a:p>
            <a:endParaRPr lang="en-GB" dirty="0"/>
          </a:p>
        </p:txBody>
      </p:sp>
      <p:sp>
        <p:nvSpPr>
          <p:cNvPr id="4" name="Slide Number Placeholder 3">
            <a:extLst>
              <a:ext uri="{FF2B5EF4-FFF2-40B4-BE49-F238E27FC236}">
                <a16:creationId xmlns:a16="http://schemas.microsoft.com/office/drawing/2014/main" id="{8BA7926B-2B69-42D2-A49C-5F058E23854A}"/>
              </a:ext>
            </a:extLst>
          </p:cNvPr>
          <p:cNvSpPr>
            <a:spLocks noGrp="1"/>
          </p:cNvSpPr>
          <p:nvPr>
            <p:ph type="sldNum" sz="quarter" idx="5"/>
          </p:nvPr>
        </p:nvSpPr>
        <p:spPr/>
        <p:txBody>
          <a:bodyPr/>
          <a:lstStyle/>
          <a:p>
            <a:fld id="{F95A3B1A-95E5-4166-9F80-98347EF825CD}" type="slidenum">
              <a:rPr lang="en-GB" altLang="en-US" smtClean="0"/>
              <a:pPr/>
              <a:t>2</a:t>
            </a:fld>
            <a:endParaRPr lang="en-GB" altLang="en-US" dirty="0"/>
          </a:p>
        </p:txBody>
      </p:sp>
    </p:spTree>
    <p:extLst>
      <p:ext uri="{BB962C8B-B14F-4D97-AF65-F5344CB8AC3E}">
        <p14:creationId xmlns:p14="http://schemas.microsoft.com/office/powerpoint/2010/main" val="29579733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Times" pitchFamily="18" charset="0"/>
                <a:ea typeface="+mn-ea"/>
                <a:cs typeface="+mn-cs"/>
              </a:rPr>
              <a:t>- Address as commonly understood</a:t>
            </a:r>
            <a:endParaRPr lang="en-GB" dirty="0"/>
          </a:p>
        </p:txBody>
      </p:sp>
      <p:sp>
        <p:nvSpPr>
          <p:cNvPr id="4" name="Slide Number Placeholder 3"/>
          <p:cNvSpPr>
            <a:spLocks noGrp="1"/>
          </p:cNvSpPr>
          <p:nvPr>
            <p:ph type="sldNum" sz="quarter" idx="5"/>
          </p:nvPr>
        </p:nvSpPr>
        <p:spPr/>
        <p:txBody>
          <a:bodyPr/>
          <a:lstStyle/>
          <a:p>
            <a:fld id="{F95A3B1A-95E5-4166-9F80-98347EF825CD}" type="slidenum">
              <a:rPr lang="en-GB" altLang="en-US" smtClean="0"/>
              <a:pPr/>
              <a:t>31</a:t>
            </a:fld>
            <a:endParaRPr lang="en-GB" altLang="en-US" dirty="0"/>
          </a:p>
        </p:txBody>
      </p:sp>
    </p:spTree>
    <p:extLst>
      <p:ext uri="{BB962C8B-B14F-4D97-AF65-F5344CB8AC3E}">
        <p14:creationId xmlns:p14="http://schemas.microsoft.com/office/powerpoint/2010/main" val="32422027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B1C2AB-B5CE-7C46-5627-114E0AE606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9A39E4-4B60-30A3-1F45-6179BE73C23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C834902-8AB6-B0F5-22FB-2496F44D6AB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3B13BE1-3238-6FC0-F187-29CB6A29A827}"/>
              </a:ext>
            </a:extLst>
          </p:cNvPr>
          <p:cNvSpPr>
            <a:spLocks noGrp="1"/>
          </p:cNvSpPr>
          <p:nvPr>
            <p:ph type="sldNum" sz="quarter" idx="5"/>
          </p:nvPr>
        </p:nvSpPr>
        <p:spPr/>
        <p:txBody>
          <a:bodyPr/>
          <a:lstStyle/>
          <a:p>
            <a:fld id="{F95A3B1A-95E5-4166-9F80-98347EF825CD}" type="slidenum">
              <a:rPr lang="en-GB" altLang="en-US" smtClean="0"/>
              <a:pPr/>
              <a:t>38</a:t>
            </a:fld>
            <a:endParaRPr lang="en-GB" altLang="en-US" dirty="0"/>
          </a:p>
        </p:txBody>
      </p:sp>
    </p:spTree>
    <p:extLst>
      <p:ext uri="{BB962C8B-B14F-4D97-AF65-F5344CB8AC3E}">
        <p14:creationId xmlns:p14="http://schemas.microsoft.com/office/powerpoint/2010/main" val="30275995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76752-A1D0-92AF-15F9-6A8B499D8D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0265C3-9B70-67A3-CDA2-CA0D0E44E37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55C88D7-9A13-6790-6A2F-557044226E0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BEE89CF-283B-AFBE-C4DA-9594E374AB04}"/>
              </a:ext>
            </a:extLst>
          </p:cNvPr>
          <p:cNvSpPr>
            <a:spLocks noGrp="1"/>
          </p:cNvSpPr>
          <p:nvPr>
            <p:ph type="sldNum" sz="quarter" idx="5"/>
          </p:nvPr>
        </p:nvSpPr>
        <p:spPr/>
        <p:txBody>
          <a:bodyPr/>
          <a:lstStyle/>
          <a:p>
            <a:fld id="{F95A3B1A-95E5-4166-9F80-98347EF825CD}" type="slidenum">
              <a:rPr lang="en-GB" altLang="en-US" smtClean="0"/>
              <a:pPr/>
              <a:t>39</a:t>
            </a:fld>
            <a:endParaRPr lang="en-GB" altLang="en-US" dirty="0"/>
          </a:p>
        </p:txBody>
      </p:sp>
    </p:spTree>
    <p:extLst>
      <p:ext uri="{BB962C8B-B14F-4D97-AF65-F5344CB8AC3E}">
        <p14:creationId xmlns:p14="http://schemas.microsoft.com/office/powerpoint/2010/main" val="11289951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9AA128-FDCD-5491-AB7B-61E23C28EA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3DE933-33AA-7919-D6ED-ACEF9F55D86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88E34B0-131F-DF66-62E4-21C70B4703B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416AEE06-4325-D519-9C83-4935CAF5AD32}"/>
              </a:ext>
            </a:extLst>
          </p:cNvPr>
          <p:cNvSpPr>
            <a:spLocks noGrp="1"/>
          </p:cNvSpPr>
          <p:nvPr>
            <p:ph type="sldNum" sz="quarter" idx="5"/>
          </p:nvPr>
        </p:nvSpPr>
        <p:spPr/>
        <p:txBody>
          <a:bodyPr/>
          <a:lstStyle/>
          <a:p>
            <a:fld id="{F95A3B1A-95E5-4166-9F80-98347EF825CD}" type="slidenum">
              <a:rPr lang="en-GB" altLang="en-US" smtClean="0"/>
              <a:pPr/>
              <a:t>40</a:t>
            </a:fld>
            <a:endParaRPr lang="en-GB" altLang="en-US" dirty="0"/>
          </a:p>
        </p:txBody>
      </p:sp>
    </p:spTree>
    <p:extLst>
      <p:ext uri="{BB962C8B-B14F-4D97-AF65-F5344CB8AC3E}">
        <p14:creationId xmlns:p14="http://schemas.microsoft.com/office/powerpoint/2010/main" val="6152271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886CC-5D25-A002-AD76-55A8F870EF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A3B724-A476-0C66-E4EC-3651D2C4B29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162997D-8F7C-49A8-17F2-DC642217B60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704B6FA-EBE7-7F47-0667-B1FD966C350B}"/>
              </a:ext>
            </a:extLst>
          </p:cNvPr>
          <p:cNvSpPr>
            <a:spLocks noGrp="1"/>
          </p:cNvSpPr>
          <p:nvPr>
            <p:ph type="sldNum" sz="quarter" idx="5"/>
          </p:nvPr>
        </p:nvSpPr>
        <p:spPr/>
        <p:txBody>
          <a:bodyPr/>
          <a:lstStyle/>
          <a:p>
            <a:fld id="{F95A3B1A-95E5-4166-9F80-98347EF825CD}" type="slidenum">
              <a:rPr lang="en-GB" altLang="en-US" smtClean="0"/>
              <a:pPr/>
              <a:t>41</a:t>
            </a:fld>
            <a:endParaRPr lang="en-GB" altLang="en-US" dirty="0"/>
          </a:p>
        </p:txBody>
      </p:sp>
    </p:spTree>
    <p:extLst>
      <p:ext uri="{BB962C8B-B14F-4D97-AF65-F5344CB8AC3E}">
        <p14:creationId xmlns:p14="http://schemas.microsoft.com/office/powerpoint/2010/main" val="4333042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5FA395-BCC7-CD48-79AE-9A4BAE4089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E81A32-7408-3052-673E-89CC501807E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3585B7C-B241-A435-C392-DBAAC1B7645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ED8B2AE-37D0-8448-26A4-AB3F334558BE}"/>
              </a:ext>
            </a:extLst>
          </p:cNvPr>
          <p:cNvSpPr>
            <a:spLocks noGrp="1"/>
          </p:cNvSpPr>
          <p:nvPr>
            <p:ph type="sldNum" sz="quarter" idx="5"/>
          </p:nvPr>
        </p:nvSpPr>
        <p:spPr/>
        <p:txBody>
          <a:bodyPr/>
          <a:lstStyle/>
          <a:p>
            <a:fld id="{F95A3B1A-95E5-4166-9F80-98347EF825CD}" type="slidenum">
              <a:rPr lang="en-GB" altLang="en-US" smtClean="0"/>
              <a:pPr/>
              <a:t>42</a:t>
            </a:fld>
            <a:endParaRPr lang="en-GB" altLang="en-US" dirty="0"/>
          </a:p>
        </p:txBody>
      </p:sp>
    </p:spTree>
    <p:extLst>
      <p:ext uri="{BB962C8B-B14F-4D97-AF65-F5344CB8AC3E}">
        <p14:creationId xmlns:p14="http://schemas.microsoft.com/office/powerpoint/2010/main" val="9704917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64946-D5FA-B8F6-646A-7254692AF9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30ABCC-2F2C-938E-7065-3214ABE1A4F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D294178-3E9F-F5F1-8D24-63534BFB09A5}"/>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BB2E3C34-1965-7321-DF36-6178F42D8EF6}"/>
              </a:ext>
            </a:extLst>
          </p:cNvPr>
          <p:cNvSpPr>
            <a:spLocks noGrp="1"/>
          </p:cNvSpPr>
          <p:nvPr>
            <p:ph type="sldNum" sz="quarter" idx="5"/>
          </p:nvPr>
        </p:nvSpPr>
        <p:spPr/>
        <p:txBody>
          <a:bodyPr/>
          <a:lstStyle/>
          <a:p>
            <a:fld id="{F95A3B1A-95E5-4166-9F80-98347EF825CD}" type="slidenum">
              <a:rPr lang="en-GB" altLang="en-US" smtClean="0"/>
              <a:pPr/>
              <a:t>43</a:t>
            </a:fld>
            <a:endParaRPr lang="en-GB" altLang="en-US" dirty="0"/>
          </a:p>
        </p:txBody>
      </p:sp>
    </p:spTree>
    <p:extLst>
      <p:ext uri="{BB962C8B-B14F-4D97-AF65-F5344CB8AC3E}">
        <p14:creationId xmlns:p14="http://schemas.microsoft.com/office/powerpoint/2010/main" val="1945825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24C3A-5C5C-2E6E-620F-7D9E74C49E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65F41A-A4E5-6D89-145C-F972BFB5245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B42FDC2-8ED8-4A94-6D23-BEE0844E236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8363073-0ADE-5B13-9385-05224DB16C8D}"/>
              </a:ext>
            </a:extLst>
          </p:cNvPr>
          <p:cNvSpPr>
            <a:spLocks noGrp="1"/>
          </p:cNvSpPr>
          <p:nvPr>
            <p:ph type="sldNum" sz="quarter" idx="5"/>
          </p:nvPr>
        </p:nvSpPr>
        <p:spPr/>
        <p:txBody>
          <a:bodyPr/>
          <a:lstStyle/>
          <a:p>
            <a:fld id="{F95A3B1A-95E5-4166-9F80-98347EF825CD}" type="slidenum">
              <a:rPr lang="en-GB" altLang="en-US" smtClean="0"/>
              <a:pPr/>
              <a:t>5</a:t>
            </a:fld>
            <a:endParaRPr lang="en-GB" altLang="en-US" dirty="0"/>
          </a:p>
        </p:txBody>
      </p:sp>
    </p:spTree>
    <p:extLst>
      <p:ext uri="{BB962C8B-B14F-4D97-AF65-F5344CB8AC3E}">
        <p14:creationId xmlns:p14="http://schemas.microsoft.com/office/powerpoint/2010/main" val="3717251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CF460-6773-CAC0-5F97-41171EE631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C01368-173F-2616-B06D-DFF5E26DCB6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9914C7E-C77F-5DDD-239E-E64D33AEE1B6}"/>
              </a:ext>
            </a:extLst>
          </p:cNvPr>
          <p:cNvSpPr>
            <a:spLocks noGrp="1"/>
          </p:cNvSpPr>
          <p:nvPr>
            <p:ph type="body" idx="1"/>
          </p:nvPr>
        </p:nvSpPr>
        <p:spPr/>
        <p:txBody>
          <a:bodyPr/>
          <a:lstStyle/>
          <a:p>
            <a:r>
              <a:rPr lang="en-GB" sz="1200" b="0" i="0" kern="1200" dirty="0">
                <a:solidFill>
                  <a:schemeClr val="tx1"/>
                </a:solidFill>
                <a:effectLst/>
                <a:latin typeface="Times" pitchFamily="18" charset="0"/>
                <a:ea typeface="+mn-ea"/>
                <a:cs typeface="+mn-cs"/>
              </a:rPr>
              <a:t>You must determine the validity of a nomination form as soon as is practicable after formal delivery.</a:t>
            </a:r>
            <a:r>
              <a:rPr lang="en-GB" sz="1200" b="0" i="0" u="none" strike="noStrike" kern="1200" dirty="0">
                <a:solidFill>
                  <a:schemeClr val="tx1"/>
                </a:solidFill>
                <a:effectLst/>
                <a:latin typeface="Times" pitchFamily="18" charset="0"/>
                <a:ea typeface="+mn-ea"/>
                <a:cs typeface="+mn-cs"/>
                <a:hlinkClick r:id="rId3" tooltip="Rule 14,15 and 16, Schedule 2, The Scottish Parliament (Elections etc.) Order 2015"/>
              </a:rPr>
              <a:t>1</a:t>
            </a:r>
            <a:r>
              <a:rPr lang="en-GB" sz="1200" b="0" i="0" kern="1200" dirty="0">
                <a:solidFill>
                  <a:schemeClr val="tx1"/>
                </a:solidFill>
                <a:effectLst/>
                <a:latin typeface="Times" pitchFamily="18" charset="0"/>
                <a:ea typeface="+mn-ea"/>
                <a:cs typeface="+mn-cs"/>
              </a:rPr>
              <a:t> This enables candidates or parties whose nominations have been deemed invalid to submit new papers before the close of nomination.</a:t>
            </a:r>
            <a:endParaRPr lang="en-GB" dirty="0"/>
          </a:p>
        </p:txBody>
      </p:sp>
      <p:sp>
        <p:nvSpPr>
          <p:cNvPr id="4" name="Slide Number Placeholder 3">
            <a:extLst>
              <a:ext uri="{FF2B5EF4-FFF2-40B4-BE49-F238E27FC236}">
                <a16:creationId xmlns:a16="http://schemas.microsoft.com/office/drawing/2014/main" id="{24468914-C5C4-3B89-4FB0-857EF1630E00}"/>
              </a:ext>
            </a:extLst>
          </p:cNvPr>
          <p:cNvSpPr>
            <a:spLocks noGrp="1"/>
          </p:cNvSpPr>
          <p:nvPr>
            <p:ph type="sldNum" sz="quarter" idx="5"/>
          </p:nvPr>
        </p:nvSpPr>
        <p:spPr/>
        <p:txBody>
          <a:bodyPr/>
          <a:lstStyle/>
          <a:p>
            <a:fld id="{F95A3B1A-95E5-4166-9F80-98347EF825CD}" type="slidenum">
              <a:rPr lang="en-GB" altLang="en-US" smtClean="0"/>
              <a:pPr/>
              <a:t>6</a:t>
            </a:fld>
            <a:endParaRPr lang="en-GB" altLang="en-US" dirty="0"/>
          </a:p>
        </p:txBody>
      </p:sp>
    </p:spTree>
    <p:extLst>
      <p:ext uri="{BB962C8B-B14F-4D97-AF65-F5344CB8AC3E}">
        <p14:creationId xmlns:p14="http://schemas.microsoft.com/office/powerpoint/2010/main" val="23608061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70745-C626-D138-3499-4314EF3360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CC2CBE-989F-6E78-BD1F-A6FBE6C3A13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A98FA78-5964-C28F-DEE8-354F5C6216E9}"/>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BD43C56-90C6-047A-236D-2AA26B2D953B}"/>
              </a:ext>
            </a:extLst>
          </p:cNvPr>
          <p:cNvSpPr>
            <a:spLocks noGrp="1"/>
          </p:cNvSpPr>
          <p:nvPr>
            <p:ph type="sldNum" sz="quarter" idx="5"/>
          </p:nvPr>
        </p:nvSpPr>
        <p:spPr/>
        <p:txBody>
          <a:bodyPr/>
          <a:lstStyle/>
          <a:p>
            <a:fld id="{F95A3B1A-95E5-4166-9F80-98347EF825CD}" type="slidenum">
              <a:rPr lang="en-GB" altLang="en-US" smtClean="0"/>
              <a:pPr/>
              <a:t>7</a:t>
            </a:fld>
            <a:endParaRPr lang="en-GB" altLang="en-US" dirty="0"/>
          </a:p>
        </p:txBody>
      </p:sp>
    </p:spTree>
    <p:extLst>
      <p:ext uri="{BB962C8B-B14F-4D97-AF65-F5344CB8AC3E}">
        <p14:creationId xmlns:p14="http://schemas.microsoft.com/office/powerpoint/2010/main" val="37384499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F6834E-7F41-1F54-C8B9-4811E86A85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B31C96-778C-9712-2CAC-3B6FF8B4F9D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52A7764-2D5A-3B31-5DBF-82B6BBEA804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9E24EA0-C139-9BC7-A68E-26F5744BCDA5}"/>
              </a:ext>
            </a:extLst>
          </p:cNvPr>
          <p:cNvSpPr>
            <a:spLocks noGrp="1"/>
          </p:cNvSpPr>
          <p:nvPr>
            <p:ph type="sldNum" sz="quarter" idx="5"/>
          </p:nvPr>
        </p:nvSpPr>
        <p:spPr/>
        <p:txBody>
          <a:bodyPr/>
          <a:lstStyle/>
          <a:p>
            <a:fld id="{F95A3B1A-95E5-4166-9F80-98347EF825CD}" type="slidenum">
              <a:rPr lang="en-GB" altLang="en-US" smtClean="0"/>
              <a:pPr/>
              <a:t>8</a:t>
            </a:fld>
            <a:endParaRPr lang="en-GB" altLang="en-US" dirty="0"/>
          </a:p>
        </p:txBody>
      </p:sp>
    </p:spTree>
    <p:extLst>
      <p:ext uri="{BB962C8B-B14F-4D97-AF65-F5344CB8AC3E}">
        <p14:creationId xmlns:p14="http://schemas.microsoft.com/office/powerpoint/2010/main" val="28732159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14F80-978B-63A6-EE05-97307D5560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384A80-B9DD-5B19-368C-AC50EE61009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2F81E06-3A76-CCFE-FA40-829436BF758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3243DC-500A-A552-A0BC-41352C8CB4CB}"/>
              </a:ext>
            </a:extLst>
          </p:cNvPr>
          <p:cNvSpPr>
            <a:spLocks noGrp="1"/>
          </p:cNvSpPr>
          <p:nvPr>
            <p:ph type="sldNum" sz="quarter" idx="5"/>
          </p:nvPr>
        </p:nvSpPr>
        <p:spPr/>
        <p:txBody>
          <a:bodyPr/>
          <a:lstStyle/>
          <a:p>
            <a:fld id="{F95A3B1A-95E5-4166-9F80-98347EF825CD}" type="slidenum">
              <a:rPr lang="en-GB" altLang="en-US" smtClean="0"/>
              <a:pPr/>
              <a:t>9</a:t>
            </a:fld>
            <a:endParaRPr lang="en-GB" altLang="en-US" dirty="0"/>
          </a:p>
        </p:txBody>
      </p:sp>
    </p:spTree>
    <p:extLst>
      <p:ext uri="{BB962C8B-B14F-4D97-AF65-F5344CB8AC3E}">
        <p14:creationId xmlns:p14="http://schemas.microsoft.com/office/powerpoint/2010/main" val="5583710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46B30-3A19-80AD-FBA1-B1466622C8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A4ADA8-D65F-8579-1966-B2F3CEA2582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728CF86-DF10-2816-DEEF-BE288AAC926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65FC63-B9F4-BDB0-B676-29CD3EDBBD27}"/>
              </a:ext>
            </a:extLst>
          </p:cNvPr>
          <p:cNvSpPr>
            <a:spLocks noGrp="1"/>
          </p:cNvSpPr>
          <p:nvPr>
            <p:ph type="sldNum" sz="quarter" idx="5"/>
          </p:nvPr>
        </p:nvSpPr>
        <p:spPr/>
        <p:txBody>
          <a:bodyPr/>
          <a:lstStyle/>
          <a:p>
            <a:fld id="{F95A3B1A-95E5-4166-9F80-98347EF825CD}" type="slidenum">
              <a:rPr lang="en-GB" altLang="en-US" smtClean="0"/>
              <a:pPr/>
              <a:t>10</a:t>
            </a:fld>
            <a:endParaRPr lang="en-GB" altLang="en-US" dirty="0"/>
          </a:p>
        </p:txBody>
      </p:sp>
    </p:spTree>
    <p:extLst>
      <p:ext uri="{BB962C8B-B14F-4D97-AF65-F5344CB8AC3E}">
        <p14:creationId xmlns:p14="http://schemas.microsoft.com/office/powerpoint/2010/main" val="25834467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2D9D1-1CA7-A381-2148-E40B39AE4A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7A9979-B6A9-FD98-6AD7-BFA59D837CB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D3C099A-8701-8C8C-667A-FEF3F1D0E759}"/>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145E790-D1DC-63D8-6703-A93212040483}"/>
              </a:ext>
            </a:extLst>
          </p:cNvPr>
          <p:cNvSpPr>
            <a:spLocks noGrp="1"/>
          </p:cNvSpPr>
          <p:nvPr>
            <p:ph type="sldNum" sz="quarter" idx="5"/>
          </p:nvPr>
        </p:nvSpPr>
        <p:spPr/>
        <p:txBody>
          <a:bodyPr/>
          <a:lstStyle/>
          <a:p>
            <a:fld id="{F95A3B1A-95E5-4166-9F80-98347EF825CD}" type="slidenum">
              <a:rPr lang="en-GB" altLang="en-US" smtClean="0"/>
              <a:pPr/>
              <a:t>11</a:t>
            </a:fld>
            <a:endParaRPr lang="en-GB" altLang="en-US" dirty="0"/>
          </a:p>
        </p:txBody>
      </p:sp>
    </p:spTree>
    <p:extLst>
      <p:ext uri="{BB962C8B-B14F-4D97-AF65-F5344CB8AC3E}">
        <p14:creationId xmlns:p14="http://schemas.microsoft.com/office/powerpoint/2010/main" val="3090832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5AF2C-7490-1FE3-BC24-B0F0D3C4CD03}"/>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4A3B1FFC-88A2-E56F-E5FD-95A1585C02D7}"/>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7C60894-2EA0-A036-3266-7288267704DE}"/>
              </a:ext>
            </a:extLst>
          </p:cNvPr>
          <p:cNvSpPr>
            <a:spLocks noGrp="1"/>
          </p:cNvSpPr>
          <p:nvPr>
            <p:ph type="dt" sz="half" idx="10"/>
          </p:nvPr>
        </p:nvSpPr>
        <p:spPr/>
        <p:txBody>
          <a:bodyPr/>
          <a:lstStyle/>
          <a:p>
            <a:fld id="{6AD6EE87-EBD5-4F12-A48A-63ACA297AC8F}" type="datetimeFigureOut">
              <a:rPr lang="en-US" smtClean="0"/>
              <a:t>3/3/2026</a:t>
            </a:fld>
            <a:endParaRPr lang="en-US" dirty="0"/>
          </a:p>
        </p:txBody>
      </p:sp>
      <p:sp>
        <p:nvSpPr>
          <p:cNvPr id="5" name="Footer Placeholder 4">
            <a:extLst>
              <a:ext uri="{FF2B5EF4-FFF2-40B4-BE49-F238E27FC236}">
                <a16:creationId xmlns:a16="http://schemas.microsoft.com/office/drawing/2014/main" id="{4EC06D42-C8C8-D7FD-124D-F62C2126501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4F1079E-9F0B-03FD-8BFC-D66FC5A03786}"/>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07798628"/>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AF0A2-2CF1-B731-02F4-C2494B460CC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46CB391-AE4A-1012-4AEA-DEB2E3B869A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01D041-DCF4-F71D-8A8F-DD2B623710CA}"/>
              </a:ext>
            </a:extLst>
          </p:cNvPr>
          <p:cNvSpPr>
            <a:spLocks noGrp="1"/>
          </p:cNvSpPr>
          <p:nvPr>
            <p:ph type="dt" sz="half" idx="10"/>
          </p:nvPr>
        </p:nvSpPr>
        <p:spPr/>
        <p:txBody>
          <a:bodyPr/>
          <a:lstStyle/>
          <a:p>
            <a:fld id="{4CD73815-2707-4475-8F1A-B873CB631BB4}" type="datetimeFigureOut">
              <a:rPr lang="en-US" smtClean="0"/>
              <a:t>3/3/2026</a:t>
            </a:fld>
            <a:endParaRPr lang="en-US" dirty="0"/>
          </a:p>
        </p:txBody>
      </p:sp>
      <p:sp>
        <p:nvSpPr>
          <p:cNvPr id="5" name="Footer Placeholder 4">
            <a:extLst>
              <a:ext uri="{FF2B5EF4-FFF2-40B4-BE49-F238E27FC236}">
                <a16:creationId xmlns:a16="http://schemas.microsoft.com/office/drawing/2014/main" id="{9EF6A298-68DF-9DA9-2942-2A0906FBA6D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0359952-07EE-8C56-9BAC-62270AF96CCB}"/>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0642294"/>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43B80E-8B63-C66F-D163-F6E92D33B5F9}"/>
              </a:ext>
            </a:extLst>
          </p:cNvPr>
          <p:cNvSpPr>
            <a:spLocks noGrp="1"/>
          </p:cNvSpPr>
          <p:nvPr>
            <p:ph type="title" orient="vert"/>
          </p:nvPr>
        </p:nvSpPr>
        <p:spPr>
          <a:xfrm>
            <a:off x="6543675" y="273844"/>
            <a:ext cx="1971675" cy="4358879"/>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E4DBF73-E3F7-DA7D-9619-FEC0C8A2BF30}"/>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147D7B-2AE4-3FA3-5109-2C37DE7E39D2}"/>
              </a:ext>
            </a:extLst>
          </p:cNvPr>
          <p:cNvSpPr>
            <a:spLocks noGrp="1"/>
          </p:cNvSpPr>
          <p:nvPr>
            <p:ph type="dt" sz="half" idx="10"/>
          </p:nvPr>
        </p:nvSpPr>
        <p:spPr/>
        <p:txBody>
          <a:bodyPr/>
          <a:lstStyle/>
          <a:p>
            <a:fld id="{2A4AFB99-0EAB-4182-AFF8-E214C82A68F6}" type="datetimeFigureOut">
              <a:rPr lang="en-US" smtClean="0"/>
              <a:t>3/3/2026</a:t>
            </a:fld>
            <a:endParaRPr lang="en-US" dirty="0"/>
          </a:p>
        </p:txBody>
      </p:sp>
      <p:sp>
        <p:nvSpPr>
          <p:cNvPr id="5" name="Footer Placeholder 4">
            <a:extLst>
              <a:ext uri="{FF2B5EF4-FFF2-40B4-BE49-F238E27FC236}">
                <a16:creationId xmlns:a16="http://schemas.microsoft.com/office/drawing/2014/main" id="{6CF36ABF-6178-B582-456C-25080132E2B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D1FC4EE-A855-46EB-38B2-F40EBF0DEFA0}"/>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71501440"/>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ivid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7C2347C-CDF8-4AC0-84E3-7DE629A5F8AE}"/>
              </a:ext>
            </a:extLst>
          </p:cNvPr>
          <p:cNvSpPr>
            <a:spLocks noGrp="1"/>
          </p:cNvSpPr>
          <p:nvPr>
            <p:ph type="body" sz="quarter" idx="12"/>
          </p:nvPr>
        </p:nvSpPr>
        <p:spPr>
          <a:xfrm>
            <a:off x="1763713" y="3458146"/>
            <a:ext cx="7056437" cy="16863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5">
            <a:extLst>
              <a:ext uri="{FF2B5EF4-FFF2-40B4-BE49-F238E27FC236}">
                <a16:creationId xmlns:a16="http://schemas.microsoft.com/office/drawing/2014/main" id="{7B232752-83DA-4184-AA73-66C75F80C615}"/>
              </a:ext>
            </a:extLst>
          </p:cNvPr>
          <p:cNvSpPr>
            <a:spLocks noGrp="1"/>
          </p:cNvSpPr>
          <p:nvPr>
            <p:ph type="body" sz="quarter" idx="11"/>
          </p:nvPr>
        </p:nvSpPr>
        <p:spPr>
          <a:xfrm>
            <a:off x="2770293" y="2571750"/>
            <a:ext cx="6049856" cy="1181862"/>
          </a:xfrm>
        </p:spPr>
        <p:txBody>
          <a:bodyPr/>
          <a:lstStyle>
            <a:lvl1pPr>
              <a:lnSpc>
                <a:spcPct val="80000"/>
              </a:lnSpc>
              <a:defRPr sz="4800" b="1" spc="-100" baseline="0">
                <a:solidFill>
                  <a:schemeClr val="accent1"/>
                </a:solidFill>
              </a:defRPr>
            </a:lvl1pPr>
            <a:lvl2pPr>
              <a:defRPr sz="6000" b="1">
                <a:solidFill>
                  <a:schemeClr val="accent1"/>
                </a:solidFill>
              </a:defRPr>
            </a:lvl2pPr>
            <a:lvl3pPr>
              <a:defRPr sz="6000" b="1">
                <a:solidFill>
                  <a:schemeClr val="accent1"/>
                </a:solidFill>
              </a:defRPr>
            </a:lvl3pPr>
            <a:lvl4pPr marL="0" indent="0">
              <a:buFontTx/>
              <a:buNone/>
              <a:defRPr sz="6000" b="1">
                <a:solidFill>
                  <a:schemeClr val="accent1"/>
                </a:solidFill>
              </a:defRPr>
            </a:lvl4pPr>
          </a:lstStyle>
          <a:p>
            <a:pPr lvl="0"/>
            <a:r>
              <a:rPr lang="en-US"/>
              <a:t>Click to edit Master text styles</a:t>
            </a:r>
          </a:p>
        </p:txBody>
      </p:sp>
      <p:sp>
        <p:nvSpPr>
          <p:cNvPr id="5" name="Text Placeholder 5">
            <a:extLst>
              <a:ext uri="{FF2B5EF4-FFF2-40B4-BE49-F238E27FC236}">
                <a16:creationId xmlns:a16="http://schemas.microsoft.com/office/drawing/2014/main" id="{6C0D19FB-11C5-4D54-BF0D-28EA179F7753}"/>
              </a:ext>
            </a:extLst>
          </p:cNvPr>
          <p:cNvSpPr>
            <a:spLocks noGrp="1"/>
          </p:cNvSpPr>
          <p:nvPr>
            <p:ph type="body" sz="quarter" idx="13" hasCustomPrompt="1"/>
          </p:nvPr>
        </p:nvSpPr>
        <p:spPr>
          <a:xfrm>
            <a:off x="1763713" y="2571750"/>
            <a:ext cx="864340" cy="590931"/>
          </a:xfrm>
        </p:spPr>
        <p:txBody>
          <a:bodyPr/>
          <a:lstStyle>
            <a:lvl1pPr>
              <a:lnSpc>
                <a:spcPct val="80000"/>
              </a:lnSpc>
              <a:defRPr sz="4800" b="1" spc="-100" baseline="0">
                <a:solidFill>
                  <a:schemeClr val="bg2"/>
                </a:solidFill>
              </a:defRPr>
            </a:lvl1pPr>
            <a:lvl2pPr>
              <a:defRPr sz="6000" b="1">
                <a:solidFill>
                  <a:schemeClr val="accent1"/>
                </a:solidFill>
              </a:defRPr>
            </a:lvl2pPr>
            <a:lvl3pPr>
              <a:defRPr sz="6000" b="1">
                <a:solidFill>
                  <a:schemeClr val="accent1"/>
                </a:solidFill>
              </a:defRPr>
            </a:lvl3pPr>
            <a:lvl4pPr marL="0" indent="0">
              <a:buFontTx/>
              <a:buNone/>
              <a:defRPr sz="6000" b="1">
                <a:solidFill>
                  <a:schemeClr val="accent1"/>
                </a:solidFill>
              </a:defRPr>
            </a:lvl4pPr>
          </a:lstStyle>
          <a:p>
            <a:pPr lvl="0"/>
            <a:r>
              <a:rPr lang="en-GB"/>
              <a:t>##</a:t>
            </a:r>
          </a:p>
        </p:txBody>
      </p:sp>
    </p:spTree>
    <p:extLst>
      <p:ext uri="{BB962C8B-B14F-4D97-AF65-F5344CB8AC3E}">
        <p14:creationId xmlns:p14="http://schemas.microsoft.com/office/powerpoint/2010/main" val="966105144"/>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Introduction">
    <p:spTree>
      <p:nvGrpSpPr>
        <p:cNvPr id="1" name=""/>
        <p:cNvGrpSpPr/>
        <p:nvPr/>
      </p:nvGrpSpPr>
      <p:grpSpPr>
        <a:xfrm>
          <a:off x="0" y="0"/>
          <a:ext cx="0" cy="0"/>
          <a:chOff x="0" y="0"/>
          <a:chExt cx="0" cy="0"/>
        </a:xfrm>
      </p:grpSpPr>
      <p:sp>
        <p:nvSpPr>
          <p:cNvPr id="7" name="Text Placeholder 5">
            <a:extLst>
              <a:ext uri="{FF2B5EF4-FFF2-40B4-BE49-F238E27FC236}">
                <a16:creationId xmlns:a16="http://schemas.microsoft.com/office/drawing/2014/main" id="{A3A0EED6-568C-46D3-887A-319ECE92B2C7}"/>
              </a:ext>
            </a:extLst>
          </p:cNvPr>
          <p:cNvSpPr>
            <a:spLocks noGrp="1"/>
          </p:cNvSpPr>
          <p:nvPr>
            <p:ph type="body" sz="quarter" idx="12"/>
          </p:nvPr>
        </p:nvSpPr>
        <p:spPr>
          <a:xfrm>
            <a:off x="2501950" y="1419225"/>
            <a:ext cx="6318200" cy="17948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5">
            <a:extLst>
              <a:ext uri="{FF2B5EF4-FFF2-40B4-BE49-F238E27FC236}">
                <a16:creationId xmlns:a16="http://schemas.microsoft.com/office/drawing/2014/main" id="{3A682F65-1FEA-472C-8176-A5F027B3FE8F}"/>
              </a:ext>
            </a:extLst>
          </p:cNvPr>
          <p:cNvSpPr>
            <a:spLocks noGrp="1"/>
          </p:cNvSpPr>
          <p:nvPr>
            <p:ph type="body" sz="quarter" idx="11"/>
          </p:nvPr>
        </p:nvSpPr>
        <p:spPr>
          <a:xfrm>
            <a:off x="323850" y="1419225"/>
            <a:ext cx="1962000" cy="3240088"/>
          </a:xfrm>
        </p:spPr>
        <p:txBody>
          <a:bodyPr/>
          <a:lstStyle>
            <a:lvl1pPr marL="0" indent="0">
              <a:buNone/>
              <a:defRPr sz="1800" b="1">
                <a:solidFill>
                  <a:srgbClr val="2D3057"/>
                </a:solidFill>
              </a:defRPr>
            </a:lvl1pPr>
            <a:lvl2pPr>
              <a:buNone/>
              <a:defRPr sz="1800" b="1">
                <a:solidFill>
                  <a:srgbClr val="2D3057"/>
                </a:solidFill>
              </a:defRPr>
            </a:lvl2pPr>
            <a:lvl3pPr>
              <a:buNone/>
              <a:defRPr sz="1800" b="1">
                <a:solidFill>
                  <a:srgbClr val="2D3057"/>
                </a:solidFill>
              </a:defRPr>
            </a:lvl3pPr>
            <a:lvl4pPr>
              <a:buNone/>
              <a:defRPr sz="1800" b="1">
                <a:solidFill>
                  <a:srgbClr val="2D3057"/>
                </a:solidFill>
              </a:defRPr>
            </a:lvl4pPr>
            <a:lvl5pPr>
              <a:buNone/>
              <a:defRPr sz="1800" b="1">
                <a:solidFill>
                  <a:srgbClr val="2D3057"/>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lvl1pPr>
              <a:defRPr b="1"/>
            </a:lvl1pPr>
          </a:lstStyle>
          <a:p>
            <a:r>
              <a:rPr lang="en-US"/>
              <a:t>Click to edit Master title style</a:t>
            </a:r>
            <a:endParaRPr lang="en-GB"/>
          </a:p>
        </p:txBody>
      </p:sp>
    </p:spTree>
    <p:extLst>
      <p:ext uri="{BB962C8B-B14F-4D97-AF65-F5344CB8AC3E}">
        <p14:creationId xmlns:p14="http://schemas.microsoft.com/office/powerpoint/2010/main" val="4184521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Cover_BL_centr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36BA082-469F-4367-84AF-777CC1BE1B46}"/>
              </a:ext>
            </a:extLst>
          </p:cNvPr>
          <p:cNvSpPr>
            <a:spLocks noGrp="1"/>
          </p:cNvSpPr>
          <p:nvPr>
            <p:ph type="body" sz="quarter" idx="10" hasCustomPrompt="1"/>
          </p:nvPr>
        </p:nvSpPr>
        <p:spPr>
          <a:xfrm>
            <a:off x="1755892" y="2165485"/>
            <a:ext cx="7064258" cy="812530"/>
          </a:xfrm>
        </p:spPr>
        <p:txBody>
          <a:bodyPr anchor="b">
            <a:noAutofit/>
          </a:bodyPr>
          <a:lstStyle>
            <a:lvl1pPr>
              <a:lnSpc>
                <a:spcPct val="80000"/>
              </a:lnSpc>
              <a:defRPr sz="4800" b="1" spc="-100" baseline="0">
                <a:solidFill>
                  <a:schemeClr val="tx1"/>
                </a:solidFill>
              </a:defRPr>
            </a:lvl1pPr>
            <a:lvl2pPr>
              <a:defRPr sz="6600"/>
            </a:lvl2pPr>
            <a:lvl3pPr>
              <a:defRPr sz="6600"/>
            </a:lvl3pPr>
            <a:lvl4pPr>
              <a:defRPr sz="6600"/>
            </a:lvl4pPr>
            <a:lvl5pPr>
              <a:defRPr sz="6600"/>
            </a:lvl5pPr>
          </a:lstStyle>
          <a:p>
            <a:pPr lvl="0"/>
            <a:r>
              <a:rPr lang="en-GB"/>
              <a:t>Title</a:t>
            </a:r>
          </a:p>
        </p:txBody>
      </p:sp>
      <p:pic>
        <p:nvPicPr>
          <p:cNvPr id="2" name="Picture 1" descr="A close up of a sign&#10;&#10;Description automatically generated">
            <a:extLst>
              <a:ext uri="{FF2B5EF4-FFF2-40B4-BE49-F238E27FC236}">
                <a16:creationId xmlns:a16="http://schemas.microsoft.com/office/drawing/2014/main" id="{46F9A572-6C58-52FC-E3F2-8E4201AB5158}"/>
              </a:ext>
            </a:extLst>
          </p:cNvPr>
          <p:cNvPicPr>
            <a:picLocks noChangeAspect="1"/>
          </p:cNvPicPr>
          <p:nvPr userDrawn="1"/>
        </p:nvPicPr>
        <p:blipFill>
          <a:blip r:embed="rId2"/>
          <a:stretch>
            <a:fillRect/>
          </a:stretch>
        </p:blipFill>
        <p:spPr>
          <a:xfrm>
            <a:off x="6010003" y="415503"/>
            <a:ext cx="2608761" cy="387989"/>
          </a:xfrm>
          <a:prstGeom prst="rect">
            <a:avLst/>
          </a:prstGeom>
        </p:spPr>
      </p:pic>
    </p:spTree>
    <p:extLst>
      <p:ext uri="{BB962C8B-B14F-4D97-AF65-F5344CB8AC3E}">
        <p14:creationId xmlns:p14="http://schemas.microsoft.com/office/powerpoint/2010/main" val="4092544571"/>
      </p:ext>
    </p:extLst>
  </p:cSld>
  <p:clrMapOvr>
    <a:masterClrMapping/>
  </p:clrMapOvr>
  <p:extLst>
    <p:ext uri="{DCECCB84-F9BA-43D5-87BE-67443E8EF086}">
      <p15:sldGuideLst xmlns:p15="http://schemas.microsoft.com/office/powerpoint/2012/main">
        <p15:guide id="1" pos="111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ver 2">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8888F4F-54D1-4566-8A2D-F772D368A26D}"/>
              </a:ext>
            </a:extLst>
          </p:cNvPr>
          <p:cNvSpPr>
            <a:spLocks noGrp="1"/>
          </p:cNvSpPr>
          <p:nvPr>
            <p:ph type="pic" sz="quarter" idx="13"/>
          </p:nvPr>
        </p:nvSpPr>
        <p:spPr>
          <a:xfrm>
            <a:off x="0" y="0"/>
            <a:ext cx="9144000" cy="5143500"/>
          </a:xfrm>
          <a:solidFill>
            <a:schemeClr val="accent6"/>
          </a:solidFill>
        </p:spPr>
        <p:txBody>
          <a:bodyPr anchor="ctr" anchorCtr="1">
            <a:noAutofit/>
          </a:bodyPr>
          <a:lstStyle>
            <a:lvl1pPr algn="ctr">
              <a:defRPr/>
            </a:lvl1pPr>
          </a:lstStyle>
          <a:p>
            <a:r>
              <a:rPr lang="en-US" dirty="0"/>
              <a:t>Click icon to add picture</a:t>
            </a:r>
            <a:endParaRPr lang="en-GB" dirty="0"/>
          </a:p>
        </p:txBody>
      </p:sp>
      <p:sp>
        <p:nvSpPr>
          <p:cNvPr id="4" name="Text Placeholder 3">
            <a:extLst>
              <a:ext uri="{FF2B5EF4-FFF2-40B4-BE49-F238E27FC236}">
                <a16:creationId xmlns:a16="http://schemas.microsoft.com/office/drawing/2014/main" id="{536BA082-469F-4367-84AF-777CC1BE1B46}"/>
              </a:ext>
            </a:extLst>
          </p:cNvPr>
          <p:cNvSpPr>
            <a:spLocks noGrp="1"/>
          </p:cNvSpPr>
          <p:nvPr>
            <p:ph type="body" sz="quarter" idx="10" hasCustomPrompt="1"/>
          </p:nvPr>
        </p:nvSpPr>
        <p:spPr>
          <a:xfrm>
            <a:off x="333335" y="812006"/>
            <a:ext cx="3587951" cy="812530"/>
          </a:xfrm>
        </p:spPr>
        <p:txBody>
          <a:bodyPr anchor="b">
            <a:noAutofit/>
          </a:bodyPr>
          <a:lstStyle>
            <a:lvl1pPr>
              <a:lnSpc>
                <a:spcPct val="80000"/>
              </a:lnSpc>
              <a:defRPr sz="6000" b="1" spc="-100" baseline="0">
                <a:solidFill>
                  <a:schemeClr val="bg1"/>
                </a:solidFill>
              </a:defRPr>
            </a:lvl1pPr>
            <a:lvl2pPr>
              <a:defRPr sz="6600"/>
            </a:lvl2pPr>
            <a:lvl3pPr>
              <a:defRPr sz="6600"/>
            </a:lvl3pPr>
            <a:lvl4pPr>
              <a:defRPr sz="6600"/>
            </a:lvl4pPr>
            <a:lvl5pPr>
              <a:defRPr sz="6600"/>
            </a:lvl5pPr>
          </a:lstStyle>
          <a:p>
            <a:pPr lvl="0"/>
            <a:r>
              <a:rPr lang="en-GB"/>
              <a:t>Title</a:t>
            </a:r>
          </a:p>
        </p:txBody>
      </p:sp>
    </p:spTree>
    <p:extLst>
      <p:ext uri="{BB962C8B-B14F-4D97-AF65-F5344CB8AC3E}">
        <p14:creationId xmlns:p14="http://schemas.microsoft.com/office/powerpoint/2010/main" val="1045441646"/>
      </p:ext>
    </p:extLst>
  </p:cSld>
  <p:clrMapOvr>
    <a:masterClrMapping/>
  </p:clrMapOvr>
  <p:hf sldNum="0" hdr="0" dt="0"/>
  <p:extLst>
    <p:ext uri="{DCECCB84-F9BA-43D5-87BE-67443E8EF086}">
      <p15:sldGuideLst xmlns:p15="http://schemas.microsoft.com/office/powerpoint/2012/main">
        <p15:guide id="1" pos="111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Cover_BL_left">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FC8D20C2-6883-4880-A4DF-7F3BB08AE219}"/>
              </a:ext>
            </a:extLst>
          </p:cNvPr>
          <p:cNvSpPr>
            <a:spLocks noGrp="1"/>
          </p:cNvSpPr>
          <p:nvPr>
            <p:ph type="body" sz="quarter" idx="10" hasCustomPrompt="1"/>
          </p:nvPr>
        </p:nvSpPr>
        <p:spPr>
          <a:xfrm>
            <a:off x="333335" y="1012960"/>
            <a:ext cx="4130715" cy="812530"/>
          </a:xfrm>
        </p:spPr>
        <p:txBody>
          <a:bodyPr anchor="b">
            <a:noAutofit/>
          </a:bodyPr>
          <a:lstStyle>
            <a:lvl1pPr>
              <a:lnSpc>
                <a:spcPct val="80000"/>
              </a:lnSpc>
              <a:defRPr sz="4800" b="1" spc="-100" baseline="0">
                <a:solidFill>
                  <a:srgbClr val="003057"/>
                </a:solidFill>
              </a:defRPr>
            </a:lvl1pPr>
            <a:lvl2pPr>
              <a:defRPr sz="6600"/>
            </a:lvl2pPr>
            <a:lvl3pPr>
              <a:defRPr sz="6600"/>
            </a:lvl3pPr>
            <a:lvl4pPr>
              <a:defRPr sz="6600"/>
            </a:lvl4pPr>
            <a:lvl5pPr>
              <a:defRPr sz="6600"/>
            </a:lvl5pPr>
          </a:lstStyle>
          <a:p>
            <a:pPr lvl="0"/>
            <a:r>
              <a:rPr lang="en-GB"/>
              <a:t>Title</a:t>
            </a:r>
          </a:p>
        </p:txBody>
      </p:sp>
    </p:spTree>
    <p:extLst>
      <p:ext uri="{BB962C8B-B14F-4D97-AF65-F5344CB8AC3E}">
        <p14:creationId xmlns:p14="http://schemas.microsoft.com/office/powerpoint/2010/main" val="3197996386"/>
      </p:ext>
    </p:extLst>
  </p:cSld>
  <p:clrMapOvr>
    <a:masterClrMapping/>
  </p:clrMapOvr>
  <p:extLst>
    <p:ext uri="{DCECCB84-F9BA-43D5-87BE-67443E8EF086}">
      <p15:sldGuideLst xmlns:p15="http://schemas.microsoft.com/office/powerpoint/2012/main">
        <p15:guide id="1" pos="111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 column">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F617E41E-812C-259E-331E-75D8277BD19F}"/>
              </a:ext>
            </a:extLst>
          </p:cNvPr>
          <p:cNvSpPr>
            <a:spLocks noGrp="1"/>
          </p:cNvSpPr>
          <p:nvPr>
            <p:ph type="pic" sz="quarter" idx="12"/>
          </p:nvPr>
        </p:nvSpPr>
        <p:spPr>
          <a:xfrm>
            <a:off x="6877050" y="1419225"/>
            <a:ext cx="1943100" cy="3240088"/>
          </a:xfrm>
        </p:spPr>
        <p:txBody>
          <a:bodyPr/>
          <a:lstStyle/>
          <a:p>
            <a:r>
              <a:rPr lang="en-US" dirty="0"/>
              <a:t>Click icon to add picture</a:t>
            </a:r>
            <a:endParaRPr lang="en-GB" dirty="0"/>
          </a:p>
        </p:txBody>
      </p:sp>
      <p:sp>
        <p:nvSpPr>
          <p:cNvPr id="6" name="Text Placeholder 5">
            <a:extLst>
              <a:ext uri="{FF2B5EF4-FFF2-40B4-BE49-F238E27FC236}">
                <a16:creationId xmlns:a16="http://schemas.microsoft.com/office/drawing/2014/main" id="{3A682F65-1FEA-472C-8176-A5F027B3FE8F}"/>
              </a:ext>
            </a:extLst>
          </p:cNvPr>
          <p:cNvSpPr>
            <a:spLocks noGrp="1"/>
          </p:cNvSpPr>
          <p:nvPr>
            <p:ph type="body" sz="quarter" idx="11"/>
          </p:nvPr>
        </p:nvSpPr>
        <p:spPr>
          <a:xfrm>
            <a:off x="323849" y="1419225"/>
            <a:ext cx="6335713" cy="3240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54432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 column + icon">
    <p:spTree>
      <p:nvGrpSpPr>
        <p:cNvPr id="1" name=""/>
        <p:cNvGrpSpPr/>
        <p:nvPr/>
      </p:nvGrpSpPr>
      <p:grpSpPr>
        <a:xfrm>
          <a:off x="0" y="0"/>
          <a:ext cx="0" cy="0"/>
          <a:chOff x="0" y="0"/>
          <a:chExt cx="0" cy="0"/>
        </a:xfrm>
      </p:grpSpPr>
      <p:sp>
        <p:nvSpPr>
          <p:cNvPr id="11" name="Text Placeholder 5">
            <a:extLst>
              <a:ext uri="{FF2B5EF4-FFF2-40B4-BE49-F238E27FC236}">
                <a16:creationId xmlns:a16="http://schemas.microsoft.com/office/drawing/2014/main" id="{DE94B014-8C0B-49FA-BD3B-A1A67D660FE4}"/>
              </a:ext>
            </a:extLst>
          </p:cNvPr>
          <p:cNvSpPr>
            <a:spLocks noGrp="1"/>
          </p:cNvSpPr>
          <p:nvPr>
            <p:ph type="body" sz="quarter" idx="17"/>
          </p:nvPr>
        </p:nvSpPr>
        <p:spPr>
          <a:xfrm>
            <a:off x="4687401" y="2702615"/>
            <a:ext cx="4130407" cy="1794850"/>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ext Placeholder 5">
            <a:extLst>
              <a:ext uri="{FF2B5EF4-FFF2-40B4-BE49-F238E27FC236}">
                <a16:creationId xmlns:a16="http://schemas.microsoft.com/office/drawing/2014/main" id="{811C586C-CB9E-4E99-B25F-EA86AC384A99}"/>
              </a:ext>
            </a:extLst>
          </p:cNvPr>
          <p:cNvSpPr>
            <a:spLocks noGrp="1"/>
          </p:cNvSpPr>
          <p:nvPr>
            <p:ph type="body" sz="quarter" idx="13"/>
          </p:nvPr>
        </p:nvSpPr>
        <p:spPr>
          <a:xfrm>
            <a:off x="4687401" y="2101547"/>
            <a:ext cx="4130407" cy="534041"/>
          </a:xfrm>
        </p:spPr>
        <p:txBody>
          <a:bodyPr anchor="t"/>
          <a:lstStyle/>
          <a:p>
            <a:pPr lvl="0"/>
            <a:r>
              <a:rPr lang="en-US"/>
              <a:t>Click to edit Master text styles</a:t>
            </a:r>
          </a:p>
        </p:txBody>
      </p:sp>
      <p:cxnSp>
        <p:nvCxnSpPr>
          <p:cNvPr id="15" name="Straight Connector 14">
            <a:extLst>
              <a:ext uri="{FF2B5EF4-FFF2-40B4-BE49-F238E27FC236}">
                <a16:creationId xmlns:a16="http://schemas.microsoft.com/office/drawing/2014/main" id="{1C793F40-55A0-424B-8808-7991563CBC9F}"/>
              </a:ext>
            </a:extLst>
          </p:cNvPr>
          <p:cNvCxnSpPr>
            <a:cxnSpLocks/>
          </p:cNvCxnSpPr>
          <p:nvPr/>
        </p:nvCxnSpPr>
        <p:spPr bwMode="auto">
          <a:xfrm>
            <a:off x="4690844" y="2034540"/>
            <a:ext cx="4129200" cy="0"/>
          </a:xfrm>
          <a:prstGeom prst="line">
            <a:avLst/>
          </a:prstGeom>
          <a:solidFill>
            <a:schemeClr val="accent1"/>
          </a:solidFill>
          <a:ln w="1270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Picture Placeholder 7">
            <a:extLst>
              <a:ext uri="{FF2B5EF4-FFF2-40B4-BE49-F238E27FC236}">
                <a16:creationId xmlns:a16="http://schemas.microsoft.com/office/drawing/2014/main" id="{B068DD25-EC43-0B84-9D27-71590DFDE1FF}"/>
              </a:ext>
            </a:extLst>
          </p:cNvPr>
          <p:cNvSpPr>
            <a:spLocks noGrp="1"/>
          </p:cNvSpPr>
          <p:nvPr>
            <p:ph type="pic" sz="quarter" idx="19"/>
          </p:nvPr>
        </p:nvSpPr>
        <p:spPr>
          <a:xfrm>
            <a:off x="4687888" y="1419224"/>
            <a:ext cx="4132262" cy="548295"/>
          </a:xfrm>
        </p:spPr>
        <p:txBody>
          <a:bodyPr/>
          <a:lstStyle/>
          <a:p>
            <a:r>
              <a:rPr lang="en-US" dirty="0"/>
              <a:t>Click icon to add picture</a:t>
            </a:r>
          </a:p>
        </p:txBody>
      </p:sp>
      <p:sp>
        <p:nvSpPr>
          <p:cNvPr id="9" name="Text Placeholder 5">
            <a:extLst>
              <a:ext uri="{FF2B5EF4-FFF2-40B4-BE49-F238E27FC236}">
                <a16:creationId xmlns:a16="http://schemas.microsoft.com/office/drawing/2014/main" id="{0F19D082-930B-4716-AA20-BBA769DD6CAB}"/>
              </a:ext>
            </a:extLst>
          </p:cNvPr>
          <p:cNvSpPr>
            <a:spLocks noGrp="1"/>
          </p:cNvSpPr>
          <p:nvPr>
            <p:ph type="body" sz="quarter" idx="15"/>
          </p:nvPr>
        </p:nvSpPr>
        <p:spPr>
          <a:xfrm>
            <a:off x="323849" y="2702615"/>
            <a:ext cx="4130407" cy="1794850"/>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3" name="Straight Connector 12">
            <a:extLst>
              <a:ext uri="{FF2B5EF4-FFF2-40B4-BE49-F238E27FC236}">
                <a16:creationId xmlns:a16="http://schemas.microsoft.com/office/drawing/2014/main" id="{FEA14D62-9D88-48E6-8EB9-459A9342626A}"/>
              </a:ext>
            </a:extLst>
          </p:cNvPr>
          <p:cNvCxnSpPr>
            <a:cxnSpLocks/>
          </p:cNvCxnSpPr>
          <p:nvPr/>
        </p:nvCxnSpPr>
        <p:spPr bwMode="auto">
          <a:xfrm>
            <a:off x="323850" y="2034540"/>
            <a:ext cx="4130406" cy="0"/>
          </a:xfrm>
          <a:prstGeom prst="line">
            <a:avLst/>
          </a:prstGeom>
          <a:solidFill>
            <a:schemeClr val="accent1"/>
          </a:solidFill>
          <a:ln w="1270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 name="Text Placeholder 5">
            <a:extLst>
              <a:ext uri="{FF2B5EF4-FFF2-40B4-BE49-F238E27FC236}">
                <a16:creationId xmlns:a16="http://schemas.microsoft.com/office/drawing/2014/main" id="{00A15B61-92E6-48C2-916A-9E6617C0AC16}"/>
              </a:ext>
            </a:extLst>
          </p:cNvPr>
          <p:cNvSpPr>
            <a:spLocks noGrp="1"/>
          </p:cNvSpPr>
          <p:nvPr>
            <p:ph type="body" sz="quarter" idx="11"/>
          </p:nvPr>
        </p:nvSpPr>
        <p:spPr>
          <a:xfrm>
            <a:off x="323849" y="2101547"/>
            <a:ext cx="4130407" cy="534055"/>
          </a:xfrm>
        </p:spPr>
        <p:txBody>
          <a:bodyPr anchor="t"/>
          <a:lstStyle/>
          <a:p>
            <a:pPr lvl="0"/>
            <a:r>
              <a:rPr lang="en-US"/>
              <a:t>Click to edit Master text styles</a:t>
            </a:r>
          </a:p>
        </p:txBody>
      </p:sp>
      <p:sp>
        <p:nvSpPr>
          <p:cNvPr id="4" name="Picture Placeholder 3">
            <a:extLst>
              <a:ext uri="{FF2B5EF4-FFF2-40B4-BE49-F238E27FC236}">
                <a16:creationId xmlns:a16="http://schemas.microsoft.com/office/drawing/2014/main" id="{1BF6C572-CDD1-2B4B-431C-CDA17C1B8A23}"/>
              </a:ext>
            </a:extLst>
          </p:cNvPr>
          <p:cNvSpPr>
            <a:spLocks noGrp="1"/>
          </p:cNvSpPr>
          <p:nvPr>
            <p:ph type="pic" sz="quarter" idx="18"/>
          </p:nvPr>
        </p:nvSpPr>
        <p:spPr>
          <a:xfrm>
            <a:off x="323850" y="1419225"/>
            <a:ext cx="4130406" cy="548305"/>
          </a:xfrm>
        </p:spPr>
        <p:txBody>
          <a:bodyPr/>
          <a:lstStyle/>
          <a:p>
            <a:r>
              <a:rPr lang="en-US" dirty="0"/>
              <a:t>Click icon to add picture</a:t>
            </a:r>
          </a:p>
        </p:txBody>
      </p:sp>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52226614"/>
      </p:ext>
    </p:extLst>
  </p:cSld>
  <p:clrMapOvr>
    <a:masterClrMapping/>
  </p:clrMapOvr>
  <p:hf sldNum="0" hd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 column graphic + ic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cxnSp>
        <p:nvCxnSpPr>
          <p:cNvPr id="13" name="Straight Connector 12">
            <a:extLst>
              <a:ext uri="{FF2B5EF4-FFF2-40B4-BE49-F238E27FC236}">
                <a16:creationId xmlns:a16="http://schemas.microsoft.com/office/drawing/2014/main" id="{FEA14D62-9D88-48E6-8EB9-459A9342626A}"/>
              </a:ext>
            </a:extLst>
          </p:cNvPr>
          <p:cNvCxnSpPr/>
          <p:nvPr/>
        </p:nvCxnSpPr>
        <p:spPr bwMode="auto">
          <a:xfrm>
            <a:off x="323850" y="2034540"/>
            <a:ext cx="1946910" cy="0"/>
          </a:xfrm>
          <a:prstGeom prst="line">
            <a:avLst/>
          </a:prstGeom>
          <a:solidFill>
            <a:schemeClr val="accent1"/>
          </a:solidFill>
          <a:ln w="1270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Straight Connector 13">
            <a:extLst>
              <a:ext uri="{FF2B5EF4-FFF2-40B4-BE49-F238E27FC236}">
                <a16:creationId xmlns:a16="http://schemas.microsoft.com/office/drawing/2014/main" id="{599BB38F-A6F7-44E5-BB58-4E47F1C5F494}"/>
              </a:ext>
            </a:extLst>
          </p:cNvPr>
          <p:cNvCxnSpPr/>
          <p:nvPr/>
        </p:nvCxnSpPr>
        <p:spPr bwMode="auto">
          <a:xfrm>
            <a:off x="2507347" y="2034540"/>
            <a:ext cx="1946910" cy="0"/>
          </a:xfrm>
          <a:prstGeom prst="line">
            <a:avLst/>
          </a:prstGeom>
          <a:solidFill>
            <a:schemeClr val="accent1"/>
          </a:solidFill>
          <a:ln w="1270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Straight Connector 14">
            <a:extLst>
              <a:ext uri="{FF2B5EF4-FFF2-40B4-BE49-F238E27FC236}">
                <a16:creationId xmlns:a16="http://schemas.microsoft.com/office/drawing/2014/main" id="{1C793F40-55A0-424B-8808-7991563CBC9F}"/>
              </a:ext>
            </a:extLst>
          </p:cNvPr>
          <p:cNvCxnSpPr/>
          <p:nvPr/>
        </p:nvCxnSpPr>
        <p:spPr bwMode="auto">
          <a:xfrm>
            <a:off x="4690844" y="2034540"/>
            <a:ext cx="1946910" cy="0"/>
          </a:xfrm>
          <a:prstGeom prst="line">
            <a:avLst/>
          </a:prstGeom>
          <a:solidFill>
            <a:schemeClr val="accent1"/>
          </a:solidFill>
          <a:ln w="1270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Connector 15">
            <a:extLst>
              <a:ext uri="{FF2B5EF4-FFF2-40B4-BE49-F238E27FC236}">
                <a16:creationId xmlns:a16="http://schemas.microsoft.com/office/drawing/2014/main" id="{BD227FAD-B553-4D33-9338-0999D7A82B00}"/>
              </a:ext>
            </a:extLst>
          </p:cNvPr>
          <p:cNvCxnSpPr/>
          <p:nvPr/>
        </p:nvCxnSpPr>
        <p:spPr bwMode="auto">
          <a:xfrm>
            <a:off x="6874342" y="2034540"/>
            <a:ext cx="1946910" cy="0"/>
          </a:xfrm>
          <a:prstGeom prst="line">
            <a:avLst/>
          </a:prstGeom>
          <a:solidFill>
            <a:schemeClr val="accent1"/>
          </a:solidFill>
          <a:ln w="12700"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Text Placeholder 5">
            <a:extLst>
              <a:ext uri="{FF2B5EF4-FFF2-40B4-BE49-F238E27FC236}">
                <a16:creationId xmlns:a16="http://schemas.microsoft.com/office/drawing/2014/main" id="{64CB01D1-0BDF-4AE2-96D2-59AEAF8CF6C0}"/>
              </a:ext>
            </a:extLst>
          </p:cNvPr>
          <p:cNvSpPr>
            <a:spLocks noGrp="1"/>
          </p:cNvSpPr>
          <p:nvPr>
            <p:ph type="body" sz="quarter" idx="11"/>
          </p:nvPr>
        </p:nvSpPr>
        <p:spPr>
          <a:xfrm>
            <a:off x="323849" y="2101548"/>
            <a:ext cx="1946911" cy="520655"/>
          </a:xfrm>
        </p:spPr>
        <p:txBody>
          <a:bodyPr anchor="t"/>
          <a:lstStyle>
            <a:lvl1pPr>
              <a:defRPr b="1"/>
            </a:lvl1pPr>
          </a:lstStyle>
          <a:p>
            <a:pPr lvl="0"/>
            <a:r>
              <a:rPr lang="en-US"/>
              <a:t>Click to edit Master text styles</a:t>
            </a:r>
          </a:p>
        </p:txBody>
      </p:sp>
      <p:sp>
        <p:nvSpPr>
          <p:cNvPr id="18" name="Text Placeholder 5">
            <a:extLst>
              <a:ext uri="{FF2B5EF4-FFF2-40B4-BE49-F238E27FC236}">
                <a16:creationId xmlns:a16="http://schemas.microsoft.com/office/drawing/2014/main" id="{77A9DC02-5641-490E-866A-BB21167FC53B}"/>
              </a:ext>
            </a:extLst>
          </p:cNvPr>
          <p:cNvSpPr>
            <a:spLocks noGrp="1"/>
          </p:cNvSpPr>
          <p:nvPr>
            <p:ph type="body" sz="quarter" idx="15"/>
          </p:nvPr>
        </p:nvSpPr>
        <p:spPr>
          <a:xfrm>
            <a:off x="323849" y="2702615"/>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1" name="Text Placeholder 5">
            <a:extLst>
              <a:ext uri="{FF2B5EF4-FFF2-40B4-BE49-F238E27FC236}">
                <a16:creationId xmlns:a16="http://schemas.microsoft.com/office/drawing/2014/main" id="{5016EB23-D958-49EA-AFD2-F42D7DA331D0}"/>
              </a:ext>
            </a:extLst>
          </p:cNvPr>
          <p:cNvSpPr>
            <a:spLocks noGrp="1"/>
          </p:cNvSpPr>
          <p:nvPr>
            <p:ph type="body" sz="quarter" idx="16"/>
          </p:nvPr>
        </p:nvSpPr>
        <p:spPr>
          <a:xfrm>
            <a:off x="2507347" y="2101548"/>
            <a:ext cx="1946911" cy="520655"/>
          </a:xfrm>
        </p:spPr>
        <p:txBody>
          <a:bodyPr anchor="t"/>
          <a:lstStyle>
            <a:lvl1pPr>
              <a:defRPr b="1"/>
            </a:lvl1pPr>
          </a:lstStyle>
          <a:p>
            <a:pPr lvl="0"/>
            <a:r>
              <a:rPr lang="en-US"/>
              <a:t>Click to edit Master text styles</a:t>
            </a:r>
          </a:p>
        </p:txBody>
      </p:sp>
      <p:sp>
        <p:nvSpPr>
          <p:cNvPr id="22" name="Text Placeholder 5">
            <a:extLst>
              <a:ext uri="{FF2B5EF4-FFF2-40B4-BE49-F238E27FC236}">
                <a16:creationId xmlns:a16="http://schemas.microsoft.com/office/drawing/2014/main" id="{6021CC98-3099-4E0E-ADAC-2B8D53EE1C6D}"/>
              </a:ext>
            </a:extLst>
          </p:cNvPr>
          <p:cNvSpPr>
            <a:spLocks noGrp="1"/>
          </p:cNvSpPr>
          <p:nvPr>
            <p:ph type="body" sz="quarter" idx="17"/>
          </p:nvPr>
        </p:nvSpPr>
        <p:spPr>
          <a:xfrm>
            <a:off x="2507347" y="2702615"/>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5">
            <a:extLst>
              <a:ext uri="{FF2B5EF4-FFF2-40B4-BE49-F238E27FC236}">
                <a16:creationId xmlns:a16="http://schemas.microsoft.com/office/drawing/2014/main" id="{21B24E5B-0197-483E-A6A5-4740F0920D15}"/>
              </a:ext>
            </a:extLst>
          </p:cNvPr>
          <p:cNvSpPr>
            <a:spLocks noGrp="1"/>
          </p:cNvSpPr>
          <p:nvPr>
            <p:ph type="body" sz="quarter" idx="18"/>
          </p:nvPr>
        </p:nvSpPr>
        <p:spPr>
          <a:xfrm>
            <a:off x="4689744" y="2101548"/>
            <a:ext cx="1946911" cy="520655"/>
          </a:xfrm>
        </p:spPr>
        <p:txBody>
          <a:bodyPr anchor="t"/>
          <a:lstStyle>
            <a:lvl1pPr>
              <a:defRPr b="1"/>
            </a:lvl1pPr>
          </a:lstStyle>
          <a:p>
            <a:pPr lvl="0"/>
            <a:r>
              <a:rPr lang="en-US"/>
              <a:t>Click to edit Master text styles</a:t>
            </a:r>
          </a:p>
        </p:txBody>
      </p:sp>
      <p:sp>
        <p:nvSpPr>
          <p:cNvPr id="24" name="Text Placeholder 5">
            <a:extLst>
              <a:ext uri="{FF2B5EF4-FFF2-40B4-BE49-F238E27FC236}">
                <a16:creationId xmlns:a16="http://schemas.microsoft.com/office/drawing/2014/main" id="{22F8A8B8-17E9-4C3C-A2E2-0E8AE15E0717}"/>
              </a:ext>
            </a:extLst>
          </p:cNvPr>
          <p:cNvSpPr>
            <a:spLocks noGrp="1"/>
          </p:cNvSpPr>
          <p:nvPr>
            <p:ph type="body" sz="quarter" idx="19"/>
          </p:nvPr>
        </p:nvSpPr>
        <p:spPr>
          <a:xfrm>
            <a:off x="4689744" y="2702615"/>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5" name="Text Placeholder 5">
            <a:extLst>
              <a:ext uri="{FF2B5EF4-FFF2-40B4-BE49-F238E27FC236}">
                <a16:creationId xmlns:a16="http://schemas.microsoft.com/office/drawing/2014/main" id="{F33EF413-1B5D-4945-8DE6-DE14A2896ADE}"/>
              </a:ext>
            </a:extLst>
          </p:cNvPr>
          <p:cNvSpPr>
            <a:spLocks noGrp="1"/>
          </p:cNvSpPr>
          <p:nvPr>
            <p:ph type="body" sz="quarter" idx="20"/>
          </p:nvPr>
        </p:nvSpPr>
        <p:spPr>
          <a:xfrm>
            <a:off x="6873242" y="2101548"/>
            <a:ext cx="1946911" cy="520655"/>
          </a:xfrm>
        </p:spPr>
        <p:txBody>
          <a:bodyPr anchor="t"/>
          <a:lstStyle>
            <a:lvl1pPr>
              <a:defRPr b="1"/>
            </a:lvl1pPr>
          </a:lstStyle>
          <a:p>
            <a:pPr lvl="0"/>
            <a:r>
              <a:rPr lang="en-US"/>
              <a:t>Click to edit Master text styles</a:t>
            </a:r>
          </a:p>
        </p:txBody>
      </p:sp>
      <p:sp>
        <p:nvSpPr>
          <p:cNvPr id="26" name="Text Placeholder 5">
            <a:extLst>
              <a:ext uri="{FF2B5EF4-FFF2-40B4-BE49-F238E27FC236}">
                <a16:creationId xmlns:a16="http://schemas.microsoft.com/office/drawing/2014/main" id="{4449882F-A336-4B34-BF4E-9E642CD9A773}"/>
              </a:ext>
            </a:extLst>
          </p:cNvPr>
          <p:cNvSpPr>
            <a:spLocks noGrp="1"/>
          </p:cNvSpPr>
          <p:nvPr>
            <p:ph type="body" sz="quarter" idx="21"/>
          </p:nvPr>
        </p:nvSpPr>
        <p:spPr>
          <a:xfrm>
            <a:off x="6873242" y="2702615"/>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Picture Placeholder 3">
            <a:extLst>
              <a:ext uri="{FF2B5EF4-FFF2-40B4-BE49-F238E27FC236}">
                <a16:creationId xmlns:a16="http://schemas.microsoft.com/office/drawing/2014/main" id="{D3D3E195-D6DB-EE7D-896B-B9911D6BB314}"/>
              </a:ext>
            </a:extLst>
          </p:cNvPr>
          <p:cNvSpPr>
            <a:spLocks noGrp="1"/>
          </p:cNvSpPr>
          <p:nvPr>
            <p:ph type="pic" sz="quarter" idx="22"/>
          </p:nvPr>
        </p:nvSpPr>
        <p:spPr>
          <a:xfrm>
            <a:off x="323850" y="1419225"/>
            <a:ext cx="1944688" cy="534902"/>
          </a:xfrm>
        </p:spPr>
        <p:txBody>
          <a:bodyPr/>
          <a:lstStyle/>
          <a:p>
            <a:r>
              <a:rPr lang="en-US" dirty="0"/>
              <a:t>Click icon to add picture</a:t>
            </a:r>
          </a:p>
        </p:txBody>
      </p:sp>
      <p:sp>
        <p:nvSpPr>
          <p:cNvPr id="7" name="Picture Placeholder 6">
            <a:extLst>
              <a:ext uri="{FF2B5EF4-FFF2-40B4-BE49-F238E27FC236}">
                <a16:creationId xmlns:a16="http://schemas.microsoft.com/office/drawing/2014/main" id="{2687BD4C-FAB3-854F-0760-94FC764B1DCB}"/>
              </a:ext>
            </a:extLst>
          </p:cNvPr>
          <p:cNvSpPr>
            <a:spLocks noGrp="1"/>
          </p:cNvSpPr>
          <p:nvPr>
            <p:ph type="pic" sz="quarter" idx="23"/>
          </p:nvPr>
        </p:nvSpPr>
        <p:spPr>
          <a:xfrm>
            <a:off x="2506662" y="1419225"/>
            <a:ext cx="1944687" cy="534902"/>
          </a:xfrm>
        </p:spPr>
        <p:txBody>
          <a:bodyPr/>
          <a:lstStyle/>
          <a:p>
            <a:r>
              <a:rPr lang="en-US" dirty="0"/>
              <a:t>Click icon to add picture</a:t>
            </a:r>
          </a:p>
        </p:txBody>
      </p:sp>
      <p:sp>
        <p:nvSpPr>
          <p:cNvPr id="9" name="Picture Placeholder 8">
            <a:extLst>
              <a:ext uri="{FF2B5EF4-FFF2-40B4-BE49-F238E27FC236}">
                <a16:creationId xmlns:a16="http://schemas.microsoft.com/office/drawing/2014/main" id="{D46285F8-CE3F-80E0-4D17-445D474AF405}"/>
              </a:ext>
            </a:extLst>
          </p:cNvPr>
          <p:cNvSpPr>
            <a:spLocks noGrp="1"/>
          </p:cNvSpPr>
          <p:nvPr>
            <p:ph type="pic" sz="quarter" idx="24"/>
          </p:nvPr>
        </p:nvSpPr>
        <p:spPr>
          <a:xfrm>
            <a:off x="4679949" y="1419224"/>
            <a:ext cx="1979614" cy="534901"/>
          </a:xfrm>
        </p:spPr>
        <p:txBody>
          <a:bodyPr/>
          <a:lstStyle/>
          <a:p>
            <a:r>
              <a:rPr lang="en-US" dirty="0"/>
              <a:t>Click icon to add picture</a:t>
            </a:r>
          </a:p>
        </p:txBody>
      </p:sp>
      <p:sp>
        <p:nvSpPr>
          <p:cNvPr id="11" name="Picture Placeholder 10">
            <a:extLst>
              <a:ext uri="{FF2B5EF4-FFF2-40B4-BE49-F238E27FC236}">
                <a16:creationId xmlns:a16="http://schemas.microsoft.com/office/drawing/2014/main" id="{8D3A066C-4607-9154-63CE-A1A9610D2EFC}"/>
              </a:ext>
            </a:extLst>
          </p:cNvPr>
          <p:cNvSpPr>
            <a:spLocks noGrp="1"/>
          </p:cNvSpPr>
          <p:nvPr>
            <p:ph type="pic" sz="quarter" idx="25"/>
          </p:nvPr>
        </p:nvSpPr>
        <p:spPr>
          <a:xfrm>
            <a:off x="6877050" y="1419225"/>
            <a:ext cx="1943100" cy="534898"/>
          </a:xfrm>
        </p:spPr>
        <p:txBody>
          <a:bodyPr/>
          <a:lstStyle/>
          <a:p>
            <a:r>
              <a:rPr lang="en-US" dirty="0"/>
              <a:t>Click icon to add picture</a:t>
            </a:r>
          </a:p>
        </p:txBody>
      </p:sp>
    </p:spTree>
    <p:extLst>
      <p:ext uri="{BB962C8B-B14F-4D97-AF65-F5344CB8AC3E}">
        <p14:creationId xmlns:p14="http://schemas.microsoft.com/office/powerpoint/2010/main" val="1698482182"/>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C58A7-3804-587D-A429-B80DF42D5B5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5DD39AE-6381-D78B-8A70-1C29115435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D453898-BE60-415F-0B45-00C5F260CE8F}"/>
              </a:ext>
            </a:extLst>
          </p:cNvPr>
          <p:cNvSpPr>
            <a:spLocks noGrp="1"/>
          </p:cNvSpPr>
          <p:nvPr>
            <p:ph type="dt" sz="half" idx="10"/>
          </p:nvPr>
        </p:nvSpPr>
        <p:spPr/>
        <p:txBody>
          <a:bodyPr/>
          <a:lstStyle/>
          <a:p>
            <a:fld id="{A5D3794B-289A-4A80-97D7-111025398D45}" type="datetimeFigureOut">
              <a:rPr lang="en-US" smtClean="0"/>
              <a:t>3/3/2026</a:t>
            </a:fld>
            <a:endParaRPr lang="en-US" dirty="0"/>
          </a:p>
        </p:txBody>
      </p:sp>
      <p:sp>
        <p:nvSpPr>
          <p:cNvPr id="5" name="Footer Placeholder 4">
            <a:extLst>
              <a:ext uri="{FF2B5EF4-FFF2-40B4-BE49-F238E27FC236}">
                <a16:creationId xmlns:a16="http://schemas.microsoft.com/office/drawing/2014/main" id="{7F758067-07CC-FC05-ADBC-0A73589B78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73557AD-40ED-DF47-8EC2-F4F69F4385C3}"/>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909124954"/>
      </p:ext>
    </p:extLst>
  </p:cSld>
  <p:clrMapOvr>
    <a:masterClrMapping/>
  </p:clrMapOvr>
  <p:hf sldNum="0" hdr="0" dt="0"/>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4 column + ic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8E444-DA9D-44E4-BE6F-ECE95FAD7C26}"/>
              </a:ext>
            </a:extLst>
          </p:cNvPr>
          <p:cNvSpPr>
            <a:spLocks noGrp="1"/>
          </p:cNvSpPr>
          <p:nvPr>
            <p:ph type="title"/>
          </p:nvPr>
        </p:nvSpPr>
        <p:spPr/>
        <p:txBody>
          <a:bodyPr/>
          <a:lstStyle/>
          <a:p>
            <a:r>
              <a:rPr lang="en-US"/>
              <a:t>Click to edit Master title style</a:t>
            </a:r>
            <a:endParaRPr lang="en-GB"/>
          </a:p>
        </p:txBody>
      </p:sp>
      <p:sp>
        <p:nvSpPr>
          <p:cNvPr id="18" name="Text Placeholder 5">
            <a:extLst>
              <a:ext uri="{FF2B5EF4-FFF2-40B4-BE49-F238E27FC236}">
                <a16:creationId xmlns:a16="http://schemas.microsoft.com/office/drawing/2014/main" id="{77A9DC02-5641-490E-866A-BB21167FC53B}"/>
              </a:ext>
            </a:extLst>
          </p:cNvPr>
          <p:cNvSpPr>
            <a:spLocks noGrp="1"/>
          </p:cNvSpPr>
          <p:nvPr>
            <p:ph type="body" sz="quarter" idx="15"/>
          </p:nvPr>
        </p:nvSpPr>
        <p:spPr>
          <a:xfrm>
            <a:off x="321627" y="2122948"/>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5">
            <a:extLst>
              <a:ext uri="{FF2B5EF4-FFF2-40B4-BE49-F238E27FC236}">
                <a16:creationId xmlns:a16="http://schemas.microsoft.com/office/drawing/2014/main" id="{6021CC98-3099-4E0E-ADAC-2B8D53EE1C6D}"/>
              </a:ext>
            </a:extLst>
          </p:cNvPr>
          <p:cNvSpPr>
            <a:spLocks noGrp="1"/>
          </p:cNvSpPr>
          <p:nvPr>
            <p:ph type="body" sz="quarter" idx="17"/>
          </p:nvPr>
        </p:nvSpPr>
        <p:spPr>
          <a:xfrm>
            <a:off x="2518250" y="2122948"/>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5">
            <a:extLst>
              <a:ext uri="{FF2B5EF4-FFF2-40B4-BE49-F238E27FC236}">
                <a16:creationId xmlns:a16="http://schemas.microsoft.com/office/drawing/2014/main" id="{22F8A8B8-17E9-4C3C-A2E2-0E8AE15E0717}"/>
              </a:ext>
            </a:extLst>
          </p:cNvPr>
          <p:cNvSpPr>
            <a:spLocks noGrp="1"/>
          </p:cNvSpPr>
          <p:nvPr>
            <p:ph type="body" sz="quarter" idx="19"/>
          </p:nvPr>
        </p:nvSpPr>
        <p:spPr>
          <a:xfrm>
            <a:off x="4698502" y="2112954"/>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6" name="Text Placeholder 5">
            <a:extLst>
              <a:ext uri="{FF2B5EF4-FFF2-40B4-BE49-F238E27FC236}">
                <a16:creationId xmlns:a16="http://schemas.microsoft.com/office/drawing/2014/main" id="{4449882F-A336-4B34-BF4E-9E642CD9A773}"/>
              </a:ext>
            </a:extLst>
          </p:cNvPr>
          <p:cNvSpPr>
            <a:spLocks noGrp="1"/>
          </p:cNvSpPr>
          <p:nvPr>
            <p:ph type="body" sz="quarter" idx="21"/>
          </p:nvPr>
        </p:nvSpPr>
        <p:spPr>
          <a:xfrm>
            <a:off x="6871019" y="2122948"/>
            <a:ext cx="1946911" cy="2065694"/>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Picture Placeholder 3">
            <a:extLst>
              <a:ext uri="{FF2B5EF4-FFF2-40B4-BE49-F238E27FC236}">
                <a16:creationId xmlns:a16="http://schemas.microsoft.com/office/drawing/2014/main" id="{CA18EA1B-6A9F-64AF-0CD3-E50A12643DF1}"/>
              </a:ext>
            </a:extLst>
          </p:cNvPr>
          <p:cNvSpPr>
            <a:spLocks noGrp="1"/>
          </p:cNvSpPr>
          <p:nvPr>
            <p:ph type="pic" sz="quarter" idx="22"/>
          </p:nvPr>
        </p:nvSpPr>
        <p:spPr>
          <a:xfrm>
            <a:off x="323850" y="1199484"/>
            <a:ext cx="1944688" cy="639762"/>
          </a:xfrm>
        </p:spPr>
        <p:txBody>
          <a:bodyPr/>
          <a:lstStyle/>
          <a:p>
            <a:r>
              <a:rPr lang="en-US" dirty="0"/>
              <a:t>Click icon to add picture</a:t>
            </a:r>
          </a:p>
        </p:txBody>
      </p:sp>
      <p:sp>
        <p:nvSpPr>
          <p:cNvPr id="19" name="Picture Placeholder 3">
            <a:extLst>
              <a:ext uri="{FF2B5EF4-FFF2-40B4-BE49-F238E27FC236}">
                <a16:creationId xmlns:a16="http://schemas.microsoft.com/office/drawing/2014/main" id="{96C465BE-1A64-D74F-34D6-194362981A7E}"/>
              </a:ext>
            </a:extLst>
          </p:cNvPr>
          <p:cNvSpPr>
            <a:spLocks noGrp="1"/>
          </p:cNvSpPr>
          <p:nvPr>
            <p:ph type="pic" sz="quarter" idx="23"/>
          </p:nvPr>
        </p:nvSpPr>
        <p:spPr>
          <a:xfrm>
            <a:off x="2504102" y="1199484"/>
            <a:ext cx="1944688" cy="639762"/>
          </a:xfrm>
        </p:spPr>
        <p:txBody>
          <a:bodyPr/>
          <a:lstStyle/>
          <a:p>
            <a:r>
              <a:rPr lang="en-US" dirty="0"/>
              <a:t>Click icon to add picture</a:t>
            </a:r>
          </a:p>
        </p:txBody>
      </p:sp>
      <p:sp>
        <p:nvSpPr>
          <p:cNvPr id="20" name="Picture Placeholder 3">
            <a:extLst>
              <a:ext uri="{FF2B5EF4-FFF2-40B4-BE49-F238E27FC236}">
                <a16:creationId xmlns:a16="http://schemas.microsoft.com/office/drawing/2014/main" id="{47009DB8-6BAA-53EB-7D64-6379FFF572BC}"/>
              </a:ext>
            </a:extLst>
          </p:cNvPr>
          <p:cNvSpPr>
            <a:spLocks noGrp="1"/>
          </p:cNvSpPr>
          <p:nvPr>
            <p:ph type="pic" sz="quarter" idx="24"/>
          </p:nvPr>
        </p:nvSpPr>
        <p:spPr>
          <a:xfrm>
            <a:off x="4699614" y="1194487"/>
            <a:ext cx="1944688" cy="639762"/>
          </a:xfrm>
        </p:spPr>
        <p:txBody>
          <a:bodyPr/>
          <a:lstStyle/>
          <a:p>
            <a:r>
              <a:rPr lang="en-US" dirty="0"/>
              <a:t>Click icon to add picture</a:t>
            </a:r>
          </a:p>
        </p:txBody>
      </p:sp>
      <p:sp>
        <p:nvSpPr>
          <p:cNvPr id="27" name="Picture Placeholder 3">
            <a:extLst>
              <a:ext uri="{FF2B5EF4-FFF2-40B4-BE49-F238E27FC236}">
                <a16:creationId xmlns:a16="http://schemas.microsoft.com/office/drawing/2014/main" id="{B7F075CC-4E76-6475-61E2-4A55D1903852}"/>
              </a:ext>
            </a:extLst>
          </p:cNvPr>
          <p:cNvSpPr>
            <a:spLocks noGrp="1"/>
          </p:cNvSpPr>
          <p:nvPr>
            <p:ph type="pic" sz="quarter" idx="25"/>
          </p:nvPr>
        </p:nvSpPr>
        <p:spPr>
          <a:xfrm>
            <a:off x="6873242" y="1194487"/>
            <a:ext cx="1944688" cy="639762"/>
          </a:xfrm>
        </p:spPr>
        <p:txBody>
          <a:bodyPr/>
          <a:lstStyle/>
          <a:p>
            <a:r>
              <a:rPr lang="en-US" dirty="0"/>
              <a:t>Click icon to add picture</a:t>
            </a:r>
          </a:p>
        </p:txBody>
      </p:sp>
    </p:spTree>
    <p:extLst>
      <p:ext uri="{BB962C8B-B14F-4D97-AF65-F5344CB8AC3E}">
        <p14:creationId xmlns:p14="http://schemas.microsoft.com/office/powerpoint/2010/main" val="1333694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E6F75-FCE8-6E08-497C-E2894233C04C}"/>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33E14E9-20F5-3878-B0C3-C90C5E40A4F0}"/>
              </a:ext>
            </a:extLst>
          </p:cNvPr>
          <p:cNvSpPr>
            <a:spLocks noGrp="1"/>
          </p:cNvSpPr>
          <p:nvPr>
            <p:ph type="body" idx="1"/>
          </p:nvPr>
        </p:nvSpPr>
        <p:spPr>
          <a:xfrm>
            <a:off x="623888" y="3442098"/>
            <a:ext cx="7886700" cy="1125140"/>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B50B065-55BF-6815-2854-28CC996E82DE}"/>
              </a:ext>
            </a:extLst>
          </p:cNvPr>
          <p:cNvSpPr>
            <a:spLocks noGrp="1"/>
          </p:cNvSpPr>
          <p:nvPr>
            <p:ph type="dt" sz="half" idx="10"/>
          </p:nvPr>
        </p:nvSpPr>
        <p:spPr/>
        <p:txBody>
          <a:bodyPr/>
          <a:lstStyle/>
          <a:p>
            <a:fld id="{5A61015F-7CC6-4D0A-9D87-873EA4C304CC}" type="datetimeFigureOut">
              <a:rPr lang="en-US" smtClean="0"/>
              <a:t>3/3/2026</a:t>
            </a:fld>
            <a:endParaRPr lang="en-US" dirty="0"/>
          </a:p>
        </p:txBody>
      </p:sp>
      <p:sp>
        <p:nvSpPr>
          <p:cNvPr id="5" name="Footer Placeholder 4">
            <a:extLst>
              <a:ext uri="{FF2B5EF4-FFF2-40B4-BE49-F238E27FC236}">
                <a16:creationId xmlns:a16="http://schemas.microsoft.com/office/drawing/2014/main" id="{191D7A80-A59A-C097-C4DF-CAD41DA2751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30A863-D437-20F0-50FC-33FB758D3B91}"/>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60675415"/>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848B3-4752-6530-44E1-8EAB430D121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B31A6AE-7B70-4374-91D9-2194B3A2E3E2}"/>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C674BB7-CD8F-88D3-5698-D286979CBFD5}"/>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04F2B0B-0D6D-AEB5-2EA9-1A50AD01183C}"/>
              </a:ext>
            </a:extLst>
          </p:cNvPr>
          <p:cNvSpPr>
            <a:spLocks noGrp="1"/>
          </p:cNvSpPr>
          <p:nvPr>
            <p:ph type="dt" sz="half" idx="10"/>
          </p:nvPr>
        </p:nvSpPr>
        <p:spPr/>
        <p:txBody>
          <a:bodyPr/>
          <a:lstStyle/>
          <a:p>
            <a:fld id="{93C6A301-0538-44EC-B09D-202E1042A48B}" type="datetimeFigureOut">
              <a:rPr lang="en-US" smtClean="0"/>
              <a:t>3/3/2026</a:t>
            </a:fld>
            <a:endParaRPr lang="en-US" dirty="0"/>
          </a:p>
        </p:txBody>
      </p:sp>
      <p:sp>
        <p:nvSpPr>
          <p:cNvPr id="6" name="Footer Placeholder 5">
            <a:extLst>
              <a:ext uri="{FF2B5EF4-FFF2-40B4-BE49-F238E27FC236}">
                <a16:creationId xmlns:a16="http://schemas.microsoft.com/office/drawing/2014/main" id="{FEFF6230-E35E-BD45-142E-17D6C781D7D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D86EE99-FC31-552E-B5D6-7A1EA88063D2}"/>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122668360"/>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19829-DCCD-8BB2-86E5-38E75FD16990}"/>
              </a:ext>
            </a:extLst>
          </p:cNvPr>
          <p:cNvSpPr>
            <a:spLocks noGrp="1"/>
          </p:cNvSpPr>
          <p:nvPr>
            <p:ph type="title"/>
          </p:nvPr>
        </p:nvSpPr>
        <p:spPr>
          <a:xfrm>
            <a:off x="629841" y="273844"/>
            <a:ext cx="7886700" cy="994172"/>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15C834-917D-33AF-23CC-439FB57FE6A2}"/>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650DC835-371B-E6A6-16DC-C56F6FD15E39}"/>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3007A20-6854-378F-79BE-921DC45116A8}"/>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1811053F-720D-F940-8954-FC4B0B26B1BB}"/>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67301CB-066F-064B-0950-341486B01237}"/>
              </a:ext>
            </a:extLst>
          </p:cNvPr>
          <p:cNvSpPr>
            <a:spLocks noGrp="1"/>
          </p:cNvSpPr>
          <p:nvPr>
            <p:ph type="dt" sz="half" idx="10"/>
          </p:nvPr>
        </p:nvSpPr>
        <p:spPr/>
        <p:txBody>
          <a:bodyPr/>
          <a:lstStyle/>
          <a:p>
            <a:fld id="{D789574A-8875-45EF-8EA2-3CAA0F7ABC4C}" type="datetimeFigureOut">
              <a:rPr lang="en-US" smtClean="0"/>
              <a:t>3/3/2026</a:t>
            </a:fld>
            <a:endParaRPr lang="en-US" dirty="0"/>
          </a:p>
        </p:txBody>
      </p:sp>
      <p:sp>
        <p:nvSpPr>
          <p:cNvPr id="8" name="Footer Placeholder 7">
            <a:extLst>
              <a:ext uri="{FF2B5EF4-FFF2-40B4-BE49-F238E27FC236}">
                <a16:creationId xmlns:a16="http://schemas.microsoft.com/office/drawing/2014/main" id="{775ADAC8-DBC2-66E9-9A00-08BE0D1350F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3EF31A7-61E8-82DC-B1D8-33D24AB59F69}"/>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80646049"/>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0DA2E-7D40-91E3-40D1-80515A56628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025AAE-8F30-5792-8DD2-4F7E23241B9B}"/>
              </a:ext>
            </a:extLst>
          </p:cNvPr>
          <p:cNvSpPr>
            <a:spLocks noGrp="1"/>
          </p:cNvSpPr>
          <p:nvPr>
            <p:ph type="dt" sz="half" idx="10"/>
          </p:nvPr>
        </p:nvSpPr>
        <p:spPr/>
        <p:txBody>
          <a:bodyPr/>
          <a:lstStyle/>
          <a:p>
            <a:fld id="{67EF4D4C-5367-4C26-9E2B-D8088D7FCA81}" type="datetimeFigureOut">
              <a:rPr lang="en-US" smtClean="0"/>
              <a:t>3/3/2026</a:t>
            </a:fld>
            <a:endParaRPr lang="en-US" dirty="0"/>
          </a:p>
        </p:txBody>
      </p:sp>
      <p:sp>
        <p:nvSpPr>
          <p:cNvPr id="4" name="Footer Placeholder 3">
            <a:extLst>
              <a:ext uri="{FF2B5EF4-FFF2-40B4-BE49-F238E27FC236}">
                <a16:creationId xmlns:a16="http://schemas.microsoft.com/office/drawing/2014/main" id="{72A6FC47-CD80-E5B0-AC96-7C56BA6E301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D3D6DA9-014C-BCD7-BE58-0BAA466106BC}"/>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7408360"/>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D7EDA2-BC25-AA3E-1E2A-13B27BAC4DD3}"/>
              </a:ext>
            </a:extLst>
          </p:cNvPr>
          <p:cNvSpPr>
            <a:spLocks noGrp="1"/>
          </p:cNvSpPr>
          <p:nvPr>
            <p:ph type="dt" sz="half" idx="10"/>
          </p:nvPr>
        </p:nvSpPr>
        <p:spPr/>
        <p:txBody>
          <a:bodyPr/>
          <a:lstStyle/>
          <a:p>
            <a:fld id="{56E91E96-98B0-4413-9547-46F3504108EF}" type="datetimeFigureOut">
              <a:rPr lang="en-US" smtClean="0"/>
              <a:t>3/3/2026</a:t>
            </a:fld>
            <a:endParaRPr lang="en-US" dirty="0"/>
          </a:p>
        </p:txBody>
      </p:sp>
      <p:sp>
        <p:nvSpPr>
          <p:cNvPr id="3" name="Footer Placeholder 2">
            <a:extLst>
              <a:ext uri="{FF2B5EF4-FFF2-40B4-BE49-F238E27FC236}">
                <a16:creationId xmlns:a16="http://schemas.microsoft.com/office/drawing/2014/main" id="{30C31BD8-040C-6851-6CD1-8A2129B7BFF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694845C-AFEC-081C-86B2-CFC9F556EB69}"/>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86761134"/>
      </p:ext>
    </p:extLst>
  </p:cSld>
  <p:clrMapOvr>
    <a:masterClrMapping/>
  </p:clrMapOvr>
  <p:hf sldNum="0"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7D12B-8445-7A3C-218B-50CFE62990CB}"/>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113B832-2219-A52C-BD75-E3B3F0B6C28D}"/>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FCE2A28-A676-C639-C4DF-8304BC013388}"/>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0B8C52A-01C5-C6D1-C9F8-C0171EFC2D8D}"/>
              </a:ext>
            </a:extLst>
          </p:cNvPr>
          <p:cNvSpPr>
            <a:spLocks noGrp="1"/>
          </p:cNvSpPr>
          <p:nvPr>
            <p:ph type="dt" sz="half" idx="10"/>
          </p:nvPr>
        </p:nvSpPr>
        <p:spPr/>
        <p:txBody>
          <a:bodyPr/>
          <a:lstStyle/>
          <a:p>
            <a:fld id="{05C68B11-C5A8-448C-8CE9-B1A273C79CFC}" type="datetimeFigureOut">
              <a:rPr lang="en-US" smtClean="0"/>
              <a:t>3/3/2026</a:t>
            </a:fld>
            <a:endParaRPr lang="en-US" dirty="0"/>
          </a:p>
        </p:txBody>
      </p:sp>
      <p:sp>
        <p:nvSpPr>
          <p:cNvPr id="6" name="Footer Placeholder 5">
            <a:extLst>
              <a:ext uri="{FF2B5EF4-FFF2-40B4-BE49-F238E27FC236}">
                <a16:creationId xmlns:a16="http://schemas.microsoft.com/office/drawing/2014/main" id="{1EB57BBB-902B-FC38-0E17-152153E9311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4485F3A-E4B1-0FB0-1EA5-5BFC23D93005}"/>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5704091"/>
      </p:ext>
    </p:extLst>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0DB3A-E8E3-A3AB-C713-17C8634B0C99}"/>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5AFB730-8822-9A9D-497C-57E2881EC341}"/>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dirty="0"/>
          </a:p>
        </p:txBody>
      </p:sp>
      <p:sp>
        <p:nvSpPr>
          <p:cNvPr id="4" name="Text Placeholder 3">
            <a:extLst>
              <a:ext uri="{FF2B5EF4-FFF2-40B4-BE49-F238E27FC236}">
                <a16:creationId xmlns:a16="http://schemas.microsoft.com/office/drawing/2014/main" id="{A7BD25EA-2E4C-DBC1-0FBD-8B91CB584FD4}"/>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2C13890-C386-47DC-A358-CF94CAC3C755}"/>
              </a:ext>
            </a:extLst>
          </p:cNvPr>
          <p:cNvSpPr>
            <a:spLocks noGrp="1"/>
          </p:cNvSpPr>
          <p:nvPr>
            <p:ph type="dt" sz="half" idx="10"/>
          </p:nvPr>
        </p:nvSpPr>
        <p:spPr/>
        <p:txBody>
          <a:bodyPr/>
          <a:lstStyle/>
          <a:p>
            <a:fld id="{C7616CA0-919D-4A49-9C8A-62FDFB3A5183}" type="datetimeFigureOut">
              <a:rPr lang="en-US" smtClean="0"/>
              <a:t>3/3/2026</a:t>
            </a:fld>
            <a:endParaRPr lang="en-US" dirty="0"/>
          </a:p>
        </p:txBody>
      </p:sp>
      <p:sp>
        <p:nvSpPr>
          <p:cNvPr id="6" name="Footer Placeholder 5">
            <a:extLst>
              <a:ext uri="{FF2B5EF4-FFF2-40B4-BE49-F238E27FC236}">
                <a16:creationId xmlns:a16="http://schemas.microsoft.com/office/drawing/2014/main" id="{03EC4420-7A1D-E8A1-FD9D-1F1609D94B7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1F66DE4-9971-D960-FFF1-6B8DA0E7F16B}"/>
              </a:ext>
            </a:extLst>
          </p:cNvPr>
          <p:cNvSpPr>
            <a:spLocks noGrp="1"/>
          </p:cNvSpPr>
          <p:nvPr>
            <p:ph type="sldNum" sz="quarter" idx="12"/>
          </p:nvPr>
        </p:nvSpPr>
        <p:spPr/>
        <p:txBody>
          <a:bodyPr/>
          <a:lstStyle/>
          <a:p>
            <a:fld id="{867E5644-1E61-4311-A31E-84CB9C7AA8A9}" type="slidenum">
              <a:rPr lang="en-US" smtClean="0"/>
              <a:t>‹#›</a:t>
            </a:fld>
            <a:endParaRPr lang="en-US" dirty="0"/>
          </a:p>
        </p:txBody>
      </p:sp>
    </p:spTree>
    <p:extLst>
      <p:ext uri="{BB962C8B-B14F-4D97-AF65-F5344CB8AC3E}">
        <p14:creationId xmlns:p14="http://schemas.microsoft.com/office/powerpoint/2010/main" val="879668918"/>
      </p:ext>
    </p:extLst>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EC7786-F4F4-9AF7-2A44-BB3A94E34CB5}"/>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BEED433-0553-3CE1-5E15-35F8AC17194E}"/>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59576A3-7CBA-03E0-B21F-63673AAA307F}"/>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82000"/>
                  </a:schemeClr>
                </a:solidFill>
              </a:defRPr>
            </a:lvl1pPr>
          </a:lstStyle>
          <a:p>
            <a:fld id="{90298CD5-6C1E-4009-B41F-6DF62E31D3BE}" type="datetimeFigureOut">
              <a:rPr lang="en-US" smtClean="0"/>
              <a:pPr/>
              <a:t>3/3/2026</a:t>
            </a:fld>
            <a:endParaRPr lang="en-US" dirty="0"/>
          </a:p>
        </p:txBody>
      </p:sp>
      <p:sp>
        <p:nvSpPr>
          <p:cNvPr id="5" name="Footer Placeholder 4">
            <a:extLst>
              <a:ext uri="{FF2B5EF4-FFF2-40B4-BE49-F238E27FC236}">
                <a16:creationId xmlns:a16="http://schemas.microsoft.com/office/drawing/2014/main" id="{B4FDC285-1D52-E33A-17BE-614FDC81F56A}"/>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C33B9108-414B-28D6-401B-BC21706F1522}"/>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82000"/>
                  </a:schemeClr>
                </a:solidFill>
              </a:defRPr>
            </a:lvl1pPr>
          </a:lstStyle>
          <a:p>
            <a:fld id="{4FAB73BC-B049-4115-A692-8D63A059BFB8}" type="slidenum">
              <a:rPr lang="en-US" smtClean="0"/>
              <a:pPr/>
              <a:t>‹#›</a:t>
            </a:fld>
            <a:endParaRPr lang="en-US" dirty="0"/>
          </a:p>
        </p:txBody>
      </p:sp>
      <p:pic>
        <p:nvPicPr>
          <p:cNvPr id="9" name="Picture 8">
            <a:extLst>
              <a:ext uri="{FF2B5EF4-FFF2-40B4-BE49-F238E27FC236}">
                <a16:creationId xmlns:a16="http://schemas.microsoft.com/office/drawing/2014/main" id="{FAA3ACAB-71F7-25BB-08EF-18E2A287F173}"/>
              </a:ext>
            </a:extLst>
          </p:cNvPr>
          <p:cNvPicPr>
            <a:picLocks noChangeAspect="1"/>
          </p:cNvPicPr>
          <p:nvPr userDrawn="1"/>
        </p:nvPicPr>
        <p:blipFill>
          <a:blip r:embed="rId22"/>
          <a:stretch>
            <a:fillRect/>
          </a:stretch>
        </p:blipFill>
        <p:spPr>
          <a:xfrm>
            <a:off x="7408190" y="-13098"/>
            <a:ext cx="1735810" cy="966780"/>
          </a:xfrm>
          <a:prstGeom prst="rect">
            <a:avLst/>
          </a:prstGeom>
        </p:spPr>
      </p:pic>
    </p:spTree>
    <p:extLst>
      <p:ext uri="{BB962C8B-B14F-4D97-AF65-F5344CB8AC3E}">
        <p14:creationId xmlns:p14="http://schemas.microsoft.com/office/powerpoint/2010/main" val="663404708"/>
      </p:ext>
    </p:extLst>
  </p:cSld>
  <p:clrMap bg1="lt1" tx1="dk1" bg2="lt2" tx2="dk2" accent1="accent1" accent2="accent2" accent3="accent3" accent4="accent4" accent5="accent5" accent6="accent6" hlink="hlink" folHlink="folHlink"/>
  <p:sldLayoutIdLst>
    <p:sldLayoutId id="2147484080" r:id="rId1"/>
    <p:sldLayoutId id="2147484081" r:id="rId2"/>
    <p:sldLayoutId id="2147484082" r:id="rId3"/>
    <p:sldLayoutId id="2147484083" r:id="rId4"/>
    <p:sldLayoutId id="2147484084" r:id="rId5"/>
    <p:sldLayoutId id="2147484085" r:id="rId6"/>
    <p:sldLayoutId id="2147484086" r:id="rId7"/>
    <p:sldLayoutId id="2147484087" r:id="rId8"/>
    <p:sldLayoutId id="2147484088" r:id="rId9"/>
    <p:sldLayoutId id="2147484089" r:id="rId10"/>
    <p:sldLayoutId id="2147484090" r:id="rId11"/>
    <p:sldLayoutId id="2147484091" r:id="rId12"/>
    <p:sldLayoutId id="2147484092" r:id="rId13"/>
    <p:sldLayoutId id="2147483722" r:id="rId14"/>
    <p:sldLayoutId id="2147483703" r:id="rId15"/>
    <p:sldLayoutId id="2147483696" r:id="rId16"/>
    <p:sldLayoutId id="2147483707" r:id="rId17"/>
    <p:sldLayoutId id="2147483715" r:id="rId18"/>
    <p:sldLayoutId id="2147483714" r:id="rId19"/>
    <p:sldLayoutId id="2147483728" r:id="rId20"/>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91" userDrawn="1">
          <p15:clr>
            <a:srgbClr val="F26B43"/>
          </p15:clr>
        </p15:guide>
        <p15:guide id="2" pos="204" userDrawn="1">
          <p15:clr>
            <a:srgbClr val="F26B43"/>
          </p15:clr>
        </p15:guide>
        <p15:guide id="3" pos="5556" userDrawn="1">
          <p15:clr>
            <a:srgbClr val="F26B43"/>
          </p15:clr>
        </p15:guide>
        <p15:guide id="4" orient="horz" pos="3049" userDrawn="1">
          <p15:clr>
            <a:srgbClr val="F26B43"/>
          </p15:clr>
        </p15:guide>
        <p15:guide id="5" orient="horz" pos="894" userDrawn="1">
          <p15:clr>
            <a:srgbClr val="F26B43"/>
          </p15:clr>
        </p15:guide>
        <p15:guide id="6" orient="horz" pos="2935" userDrawn="1">
          <p15:clr>
            <a:srgbClr val="F26B43"/>
          </p15:clr>
        </p15:guide>
        <p15:guide id="7" pos="1429" userDrawn="1">
          <p15:clr>
            <a:srgbClr val="F26B43"/>
          </p15:clr>
        </p15:guide>
        <p15:guide id="8" pos="1565" userDrawn="1">
          <p15:clr>
            <a:srgbClr val="F26B43"/>
          </p15:clr>
        </p15:guide>
        <p15:guide id="9" pos="2812" userDrawn="1">
          <p15:clr>
            <a:srgbClr val="F26B43"/>
          </p15:clr>
        </p15:guide>
        <p15:guide id="10" pos="2948" userDrawn="1">
          <p15:clr>
            <a:srgbClr val="F26B43"/>
          </p15:clr>
        </p15:guide>
        <p15:guide id="11" pos="4195" userDrawn="1">
          <p15:clr>
            <a:srgbClr val="F26B43"/>
          </p15:clr>
        </p15:guide>
        <p15:guide id="12" pos="433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hyperlink" Target="mailto:sp2026data@edinburgh.gov.uk" TargetMode="Externa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hyperlink" Target="mailto:sp2026data@edinburgh.gov.uk" TargetMode="Externa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3" Type="http://schemas.openxmlformats.org/officeDocument/2006/relationships/hyperlink" Target="https://www.electoralcommission.org.uk/guidance-returning-officers-administering-a-scottish-parliament-election/voter-materials/quality-assurance-and-proofing-election-materials/tips-proof-checking" TargetMode="External"/><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1C053-3C60-2702-D172-D260D7EB04D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93E45C3-9C4D-F04C-45C2-62EFF110A2B7}"/>
              </a:ext>
            </a:extLst>
          </p:cNvPr>
          <p:cNvSpPr>
            <a:spLocks noGrp="1"/>
          </p:cNvSpPr>
          <p:nvPr>
            <p:ph type="body" sz="quarter" idx="12"/>
          </p:nvPr>
        </p:nvSpPr>
        <p:spPr>
          <a:xfrm>
            <a:off x="1748697" y="3540103"/>
            <a:ext cx="7056437" cy="701218"/>
          </a:xfrm>
        </p:spPr>
        <p:txBody>
          <a:bodyPr>
            <a:normAutofit/>
          </a:bodyPr>
          <a:lstStyle/>
          <a:p>
            <a:pPr marL="0" indent="0">
              <a:buNone/>
            </a:pPr>
            <a:r>
              <a:rPr lang="en-GB" sz="1800" b="1" dirty="0">
                <a:solidFill>
                  <a:schemeClr val="accent1"/>
                </a:solidFill>
                <a:cs typeface="Arial"/>
              </a:rPr>
              <a:t>An Electoral Management Board for Scotland seminar</a:t>
            </a:r>
          </a:p>
          <a:p>
            <a:pPr marL="0" indent="0">
              <a:buNone/>
            </a:pPr>
            <a:r>
              <a:rPr lang="en-GB" sz="1800" b="1" dirty="0">
                <a:solidFill>
                  <a:schemeClr val="accent1"/>
                </a:solidFill>
                <a:cs typeface="Arial"/>
              </a:rPr>
              <a:t>3 March 2026</a:t>
            </a:r>
          </a:p>
        </p:txBody>
      </p:sp>
      <p:sp>
        <p:nvSpPr>
          <p:cNvPr id="51202" name="Rectangle 2">
            <a:extLst>
              <a:ext uri="{FF2B5EF4-FFF2-40B4-BE49-F238E27FC236}">
                <a16:creationId xmlns:a16="http://schemas.microsoft.com/office/drawing/2014/main" id="{2F448D6F-4977-B00E-EF92-E750D1B26DF4}"/>
              </a:ext>
            </a:extLst>
          </p:cNvPr>
          <p:cNvSpPr>
            <a:spLocks noGrp="1" noChangeArrowheads="1"/>
          </p:cNvSpPr>
          <p:nvPr>
            <p:ph type="body" sz="quarter" idx="11"/>
          </p:nvPr>
        </p:nvSpPr>
        <p:spPr>
          <a:xfrm>
            <a:off x="1638830" y="2046221"/>
            <a:ext cx="7152278" cy="984885"/>
          </a:xfrm>
        </p:spPr>
        <p:txBody>
          <a:bodyPr>
            <a:normAutofit lnSpcReduction="10000"/>
          </a:bodyPr>
          <a:lstStyle/>
          <a:p>
            <a:pPr marL="0" indent="0">
              <a:buNone/>
            </a:pPr>
            <a:r>
              <a:rPr lang="en-GB" altLang="en-US" sz="4000" dirty="0">
                <a:solidFill>
                  <a:schemeClr val="tx1"/>
                </a:solidFill>
              </a:rPr>
              <a:t>Taking Nominations &amp; Proof checking </a:t>
            </a:r>
          </a:p>
        </p:txBody>
      </p:sp>
    </p:spTree>
    <p:extLst>
      <p:ext uri="{BB962C8B-B14F-4D97-AF65-F5344CB8AC3E}">
        <p14:creationId xmlns:p14="http://schemas.microsoft.com/office/powerpoint/2010/main" val="685673279"/>
      </p:ext>
    </p:extLst>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A985A7-32D2-78EA-C31A-EAF6EA0B1A4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4E8DBA35-1DBE-8441-B746-7CE2268E8966}"/>
              </a:ext>
            </a:extLst>
          </p:cNvPr>
          <p:cNvSpPr>
            <a:spLocks noGrp="1"/>
          </p:cNvSpPr>
          <p:nvPr>
            <p:ph type="body" sz="quarter" idx="12"/>
          </p:nvPr>
        </p:nvSpPr>
        <p:spPr>
          <a:xfrm>
            <a:off x="2019301" y="942975"/>
            <a:ext cx="6858000" cy="2419350"/>
          </a:xfrm>
        </p:spPr>
        <p:txBody>
          <a:bodyPr wrap="square" anchor="t">
            <a:noAutofit/>
          </a:bodyPr>
          <a:lstStyle/>
          <a:p>
            <a:pPr marL="285750" indent="-285750">
              <a:buFont typeface="Arial" panose="020B0604020202020204" pitchFamily="34" charset="0"/>
              <a:buChar char="•"/>
            </a:pPr>
            <a:r>
              <a:rPr lang="en-GB" sz="1800" dirty="0">
                <a:solidFill>
                  <a:schemeClr val="tx1"/>
                </a:solidFill>
              </a:rPr>
              <a:t>Nomination paper (constituency, regional list and individual)</a:t>
            </a:r>
          </a:p>
          <a:p>
            <a:pPr marL="285750" indent="-285750">
              <a:buFont typeface="Arial" panose="020B0604020202020204" pitchFamily="34" charset="0"/>
              <a:buChar char="•"/>
            </a:pPr>
            <a:r>
              <a:rPr lang="en-GB" sz="1800" dirty="0">
                <a:solidFill>
                  <a:schemeClr val="tx1"/>
                </a:solidFill>
              </a:rPr>
              <a:t>No separate home address form (address on nomination paper)</a:t>
            </a:r>
          </a:p>
          <a:p>
            <a:pPr marL="285750" indent="-285750">
              <a:buFont typeface="Arial" panose="020B0604020202020204" pitchFamily="34" charset="0"/>
              <a:buChar char="•"/>
            </a:pPr>
            <a:r>
              <a:rPr lang="en-GB" sz="1800" dirty="0">
                <a:solidFill>
                  <a:schemeClr val="tx1"/>
                </a:solidFill>
              </a:rPr>
              <a:t>Consent to nomination</a:t>
            </a:r>
          </a:p>
          <a:p>
            <a:pPr marL="285750" indent="-285750">
              <a:buFont typeface="Arial" panose="020B0604020202020204" pitchFamily="34" charset="0"/>
              <a:buChar char="•"/>
            </a:pPr>
            <a:r>
              <a:rPr lang="en-GB" sz="1800" dirty="0">
                <a:solidFill>
                  <a:schemeClr val="tx1"/>
                </a:solidFill>
              </a:rPr>
              <a:t>Certificate of authorisation (registered party name and/or description)</a:t>
            </a:r>
          </a:p>
          <a:p>
            <a:pPr marL="285750" indent="-285750">
              <a:buFont typeface="Arial" panose="020B0604020202020204" pitchFamily="34" charset="0"/>
              <a:buChar char="•"/>
            </a:pPr>
            <a:r>
              <a:rPr lang="en-GB" sz="1800" dirty="0">
                <a:solidFill>
                  <a:schemeClr val="tx1"/>
                </a:solidFill>
              </a:rPr>
              <a:t>Request to use registered party emblem</a:t>
            </a:r>
          </a:p>
          <a:p>
            <a:pPr marL="285750" indent="-285750">
              <a:buFont typeface="Arial" panose="020B0604020202020204" pitchFamily="34" charset="0"/>
              <a:buChar char="•"/>
            </a:pPr>
            <a:r>
              <a:rPr lang="en-GB" sz="1800" dirty="0">
                <a:solidFill>
                  <a:schemeClr val="tx1"/>
                </a:solidFill>
              </a:rPr>
              <a:t>Appointment of </a:t>
            </a:r>
            <a:r>
              <a:rPr lang="en-GB" sz="1800" b="1" dirty="0">
                <a:solidFill>
                  <a:schemeClr val="tx1"/>
                </a:solidFill>
              </a:rPr>
              <a:t>election agent</a:t>
            </a:r>
          </a:p>
          <a:p>
            <a:pPr marL="628650" lvl="1" indent="-285750"/>
            <a:r>
              <a:rPr lang="en-GB" sz="1500" dirty="0"/>
              <a:t>Correspondence address</a:t>
            </a:r>
          </a:p>
          <a:p>
            <a:pPr marL="628650" lvl="1" indent="-285750"/>
            <a:r>
              <a:rPr lang="en-GB" sz="1500" dirty="0">
                <a:solidFill>
                  <a:schemeClr val="tx1"/>
                </a:solidFill>
              </a:rPr>
              <a:t>Region -</a:t>
            </a:r>
            <a:r>
              <a:rPr lang="en-GB" sz="1500" dirty="0"/>
              <a:t>  appointed by first candidate on list</a:t>
            </a:r>
            <a:endParaRPr lang="en-GB" sz="1500" dirty="0">
              <a:solidFill>
                <a:schemeClr val="tx1"/>
              </a:solidFill>
            </a:endParaRPr>
          </a:p>
          <a:p>
            <a:pPr marL="285750" indent="-285750">
              <a:buFont typeface="Arial" panose="020B0604020202020204" pitchFamily="34" charset="0"/>
              <a:buChar char="•"/>
            </a:pPr>
            <a:r>
              <a:rPr lang="en-GB" sz="1800" dirty="0">
                <a:solidFill>
                  <a:schemeClr val="tx1"/>
                </a:solidFill>
              </a:rPr>
              <a:t>Appointment / notification of sub agent</a:t>
            </a:r>
          </a:p>
          <a:p>
            <a:pPr marL="285750" indent="-285750">
              <a:buFont typeface="Arial" panose="020B0604020202020204" pitchFamily="34" charset="0"/>
              <a:buChar char="•"/>
            </a:pPr>
            <a:r>
              <a:rPr lang="en-GB" sz="1800" b="1" dirty="0">
                <a:solidFill>
                  <a:schemeClr val="tx1"/>
                </a:solidFill>
              </a:rPr>
              <a:t>Duty of RO to supply form and prepare nom. paper at anyone’s request </a:t>
            </a:r>
          </a:p>
          <a:p>
            <a:pPr marL="285750" indent="-285750">
              <a:buFont typeface="Arial" panose="020B0604020202020204" pitchFamily="34" charset="0"/>
              <a:buChar char="•"/>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342900" lvl="2" indent="-342900">
              <a:buFont typeface="+mj-lt"/>
              <a:buAutoNum type="arabicPeriod"/>
            </a:pPr>
            <a:endParaRPr lang="en-GB" sz="1800" dirty="0">
              <a:ea typeface="+mn-ea"/>
              <a:cs typeface="+mn-cs"/>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EF5FC5B7-78A6-63C5-C2C7-3CF82C2891BD}"/>
              </a:ext>
            </a:extLst>
          </p:cNvPr>
          <p:cNvSpPr>
            <a:spLocks noGrp="1"/>
          </p:cNvSpPr>
          <p:nvPr>
            <p:ph type="body" sz="quarter" idx="11"/>
          </p:nvPr>
        </p:nvSpPr>
        <p:spPr>
          <a:xfrm>
            <a:off x="323851" y="1419225"/>
            <a:ext cx="1695450" cy="3240088"/>
          </a:xfrm>
        </p:spPr>
        <p:txBody>
          <a:bodyPr wrap="square" anchor="t">
            <a:normAutofit/>
          </a:bodyPr>
          <a:lstStyle/>
          <a:p>
            <a:endParaRPr lang="en-GB" sz="2000" dirty="0"/>
          </a:p>
          <a:p>
            <a:pPr marL="0" indent="0"/>
            <a:r>
              <a:rPr lang="en-GB" sz="2000" dirty="0"/>
              <a:t>What do they need to give you?</a:t>
            </a:r>
          </a:p>
        </p:txBody>
      </p:sp>
      <p:sp>
        <p:nvSpPr>
          <p:cNvPr id="4" name="Title 3">
            <a:extLst>
              <a:ext uri="{FF2B5EF4-FFF2-40B4-BE49-F238E27FC236}">
                <a16:creationId xmlns:a16="http://schemas.microsoft.com/office/drawing/2014/main" id="{E269AD81-4D52-7F89-7063-E279A1E9CE8F}"/>
              </a:ext>
            </a:extLst>
          </p:cNvPr>
          <p:cNvSpPr>
            <a:spLocks noGrp="1"/>
          </p:cNvSpPr>
          <p:nvPr>
            <p:ph type="title"/>
          </p:nvPr>
        </p:nvSpPr>
        <p:spPr>
          <a:xfrm>
            <a:off x="522154" y="636691"/>
            <a:ext cx="6335713" cy="612568"/>
          </a:xfrm>
        </p:spPr>
        <p:txBody>
          <a:bodyPr anchor="t">
            <a:normAutofit/>
          </a:bodyPr>
          <a:lstStyle/>
          <a:p>
            <a:r>
              <a:rPr lang="en-GB" dirty="0"/>
              <a:t>Forms</a:t>
            </a:r>
          </a:p>
        </p:txBody>
      </p:sp>
    </p:spTree>
    <p:extLst>
      <p:ext uri="{BB962C8B-B14F-4D97-AF65-F5344CB8AC3E}">
        <p14:creationId xmlns:p14="http://schemas.microsoft.com/office/powerpoint/2010/main" val="2829832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1DC52-7373-E43D-B8E3-9BACF9D332EC}"/>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81C7A212-B0DF-E39B-FAC8-B6E075EB6E40}"/>
              </a:ext>
            </a:extLst>
          </p:cNvPr>
          <p:cNvSpPr>
            <a:spLocks noGrp="1"/>
          </p:cNvSpPr>
          <p:nvPr>
            <p:ph type="body" sz="quarter" idx="12"/>
          </p:nvPr>
        </p:nvSpPr>
        <p:spPr>
          <a:xfrm>
            <a:off x="2121694" y="1362075"/>
            <a:ext cx="6858000" cy="2419350"/>
          </a:xfrm>
        </p:spPr>
        <p:txBody>
          <a:bodyPr wrap="square" anchor="t">
            <a:noAutofit/>
          </a:bodyPr>
          <a:lstStyle/>
          <a:p>
            <a:pPr marL="285750" indent="-285750">
              <a:buFont typeface="Arial" panose="020B0604020202020204" pitchFamily="34" charset="0"/>
              <a:buChar char="•"/>
            </a:pPr>
            <a:r>
              <a:rPr lang="en-GB" sz="1800" dirty="0">
                <a:solidFill>
                  <a:schemeClr val="tx1"/>
                </a:solidFill>
              </a:rPr>
              <a:t>Rota or appointment system</a:t>
            </a:r>
          </a:p>
          <a:p>
            <a:pPr marL="285750" indent="-285750">
              <a:buFont typeface="Arial" panose="020B0604020202020204" pitchFamily="34" charset="0"/>
              <a:buChar char="•"/>
            </a:pPr>
            <a:r>
              <a:rPr lang="en-GB" sz="1800" dirty="0">
                <a:solidFill>
                  <a:schemeClr val="tx1"/>
                </a:solidFill>
              </a:rPr>
              <a:t>No requirement to mark off register of electors with subscribers’ names (UK only)</a:t>
            </a:r>
          </a:p>
          <a:p>
            <a:pPr marL="285750" indent="-285750">
              <a:buFont typeface="Arial" panose="020B0604020202020204" pitchFamily="34" charset="0"/>
              <a:buChar char="•"/>
            </a:pPr>
            <a:r>
              <a:rPr lang="en-GB" sz="1800" dirty="0">
                <a:solidFill>
                  <a:schemeClr val="tx1"/>
                </a:solidFill>
              </a:rPr>
              <a:t>Record sheet – record who lodges when (date &amp; time)</a:t>
            </a:r>
          </a:p>
          <a:p>
            <a:pPr marL="285750" indent="-285750">
              <a:buFont typeface="Arial" panose="020B0604020202020204" pitchFamily="34" charset="0"/>
              <a:buChar char="•"/>
            </a:pPr>
            <a:r>
              <a:rPr lang="en-GB" sz="1800" dirty="0">
                <a:solidFill>
                  <a:schemeClr val="tx1"/>
                </a:solidFill>
              </a:rPr>
              <a:t>Pro forma letter confirming candidate or party stands nominated</a:t>
            </a:r>
          </a:p>
          <a:p>
            <a:pPr marL="285750" indent="-285750">
              <a:buFont typeface="Arial" panose="020B0604020202020204" pitchFamily="34" charset="0"/>
              <a:buChar char="•"/>
            </a:pPr>
            <a:r>
              <a:rPr lang="en-GB" sz="1800" b="1" dirty="0">
                <a:solidFill>
                  <a:schemeClr val="tx1"/>
                </a:solidFill>
              </a:rPr>
              <a:t>Informal Check – in person or scans</a:t>
            </a:r>
          </a:p>
          <a:p>
            <a:pPr marL="285750" indent="-285750">
              <a:buFont typeface="Arial" panose="020B0604020202020204" pitchFamily="34" charset="0"/>
              <a:buChar char="•"/>
            </a:pPr>
            <a:r>
              <a:rPr lang="en-GB" sz="1800" b="1" dirty="0"/>
              <a:t>Room - accessible, free from distraction, big enough to accommodate, enough seating</a:t>
            </a:r>
          </a:p>
          <a:p>
            <a:pPr marL="285750" indent="-285750">
              <a:buFont typeface="Arial" panose="020B0604020202020204" pitchFamily="34" charset="0"/>
              <a:buChar char="•"/>
            </a:pPr>
            <a:r>
              <a:rPr lang="en-GB" sz="1800" b="1" dirty="0">
                <a:solidFill>
                  <a:schemeClr val="tx1"/>
                </a:solidFill>
              </a:rPr>
              <a:t>Access to Register of Political parties</a:t>
            </a:r>
            <a:r>
              <a:rPr lang="en-GB" sz="1800" dirty="0">
                <a:solidFill>
                  <a:schemeClr val="tx1"/>
                </a:solidFill>
              </a:rPr>
              <a:t>, be aware of late changes to </a:t>
            </a:r>
            <a:r>
              <a:rPr lang="en-GB" sz="1800" b="1" dirty="0">
                <a:solidFill>
                  <a:schemeClr val="tx1"/>
                </a:solidFill>
              </a:rPr>
              <a:t>names, description and emblems</a:t>
            </a:r>
          </a:p>
          <a:p>
            <a:pPr marL="285750" indent="-285750">
              <a:buFont typeface="Arial" panose="020B0604020202020204" pitchFamily="34" charset="0"/>
              <a:buChar char="•"/>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342900" lvl="2" indent="-342900">
              <a:buFont typeface="+mj-lt"/>
              <a:buAutoNum type="arabicPeriod"/>
            </a:pPr>
            <a:endParaRPr lang="en-GB" sz="1800" dirty="0">
              <a:ea typeface="+mn-ea"/>
              <a:cs typeface="+mn-cs"/>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93EA7A85-8778-9B55-5B29-7D3EE1D3E695}"/>
              </a:ext>
            </a:extLst>
          </p:cNvPr>
          <p:cNvSpPr>
            <a:spLocks noGrp="1"/>
          </p:cNvSpPr>
          <p:nvPr>
            <p:ph type="body" sz="quarter" idx="11"/>
          </p:nvPr>
        </p:nvSpPr>
        <p:spPr>
          <a:xfrm>
            <a:off x="323851" y="1419225"/>
            <a:ext cx="1695450" cy="3240088"/>
          </a:xfrm>
        </p:spPr>
        <p:txBody>
          <a:bodyPr wrap="square" anchor="t">
            <a:normAutofit/>
          </a:bodyPr>
          <a:lstStyle/>
          <a:p>
            <a:endParaRPr lang="en-GB" sz="2000" dirty="0"/>
          </a:p>
          <a:p>
            <a:r>
              <a:rPr lang="en-GB" sz="2000" dirty="0"/>
              <a:t>Getting ready</a:t>
            </a:r>
          </a:p>
        </p:txBody>
      </p:sp>
      <p:sp>
        <p:nvSpPr>
          <p:cNvPr id="4" name="Title 3">
            <a:extLst>
              <a:ext uri="{FF2B5EF4-FFF2-40B4-BE49-F238E27FC236}">
                <a16:creationId xmlns:a16="http://schemas.microsoft.com/office/drawing/2014/main" id="{2478BDF8-49CB-C652-2805-68C5293DB8FC}"/>
              </a:ext>
            </a:extLst>
          </p:cNvPr>
          <p:cNvSpPr>
            <a:spLocks noGrp="1"/>
          </p:cNvSpPr>
          <p:nvPr>
            <p:ph type="title"/>
          </p:nvPr>
        </p:nvSpPr>
        <p:spPr>
          <a:xfrm>
            <a:off x="686593" y="652421"/>
            <a:ext cx="6335713" cy="612568"/>
          </a:xfrm>
        </p:spPr>
        <p:txBody>
          <a:bodyPr anchor="t">
            <a:normAutofit/>
          </a:bodyPr>
          <a:lstStyle/>
          <a:p>
            <a:r>
              <a:rPr lang="en-GB" dirty="0"/>
              <a:t>Preparation</a:t>
            </a:r>
          </a:p>
        </p:txBody>
      </p:sp>
    </p:spTree>
    <p:extLst>
      <p:ext uri="{BB962C8B-B14F-4D97-AF65-F5344CB8AC3E}">
        <p14:creationId xmlns:p14="http://schemas.microsoft.com/office/powerpoint/2010/main" val="6042237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36E6C-7C1B-F7D2-D822-3A23CDC0693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3475AF20-9084-9D6E-A829-F1951B7F6953}"/>
              </a:ext>
            </a:extLst>
          </p:cNvPr>
          <p:cNvSpPr>
            <a:spLocks noGrp="1"/>
          </p:cNvSpPr>
          <p:nvPr>
            <p:ph type="body" sz="quarter" idx="12"/>
          </p:nvPr>
        </p:nvSpPr>
        <p:spPr>
          <a:xfrm>
            <a:off x="2005805" y="1419224"/>
            <a:ext cx="6858000" cy="3361273"/>
          </a:xfrm>
        </p:spPr>
        <p:txBody>
          <a:bodyPr wrap="square" anchor="t">
            <a:noAutofit/>
          </a:bodyPr>
          <a:lstStyle/>
          <a:p>
            <a:pPr marL="285750" indent="-285750">
              <a:buFont typeface="Arial" panose="020B0604020202020204" pitchFamily="34" charset="0"/>
              <a:buChar char="•"/>
            </a:pPr>
            <a:r>
              <a:rPr lang="en-GB" sz="2000" dirty="0"/>
              <a:t>By </a:t>
            </a:r>
            <a:r>
              <a:rPr lang="en-GB" sz="2000" b="1" dirty="0"/>
              <a:t>anyone</a:t>
            </a:r>
            <a:r>
              <a:rPr lang="en-GB" sz="2000" dirty="0"/>
              <a:t> (for constituency and regional  individual)</a:t>
            </a:r>
          </a:p>
          <a:p>
            <a:pPr marL="466725" lvl="3" indent="-285750"/>
            <a:r>
              <a:rPr lang="en-GB" sz="2000" dirty="0"/>
              <a:t>Not restricted to candidate or election agent</a:t>
            </a:r>
          </a:p>
          <a:p>
            <a:pPr marL="285750" indent="-285750">
              <a:buFont typeface="Arial" panose="020B0604020202020204" pitchFamily="34" charset="0"/>
              <a:buChar char="•"/>
            </a:pPr>
            <a:r>
              <a:rPr lang="en-GB" sz="2000" dirty="0"/>
              <a:t>By party’s Nominating Officer, or person authorised by them (for regional list)</a:t>
            </a:r>
          </a:p>
          <a:p>
            <a:pPr marL="285750" indent="-285750">
              <a:buFont typeface="Arial" panose="020B0604020202020204" pitchFamily="34" charset="0"/>
              <a:buChar char="•"/>
            </a:pPr>
            <a:r>
              <a:rPr lang="en-GB" sz="2000" dirty="0"/>
              <a:t>To RO at place fixed and advertised in Notice of Election  by CRO/RRO</a:t>
            </a:r>
          </a:p>
          <a:p>
            <a:pPr marL="285750" indent="-285750">
              <a:buFont typeface="Arial" panose="020B0604020202020204" pitchFamily="34" charset="0"/>
              <a:buChar char="•"/>
            </a:pPr>
            <a:r>
              <a:rPr lang="en-GB" sz="2000" dirty="0"/>
              <a:t>Up to 4pm – within period for lodging  </a:t>
            </a:r>
          </a:p>
          <a:p>
            <a:pPr marL="285750" indent="-285750">
              <a:buFont typeface="Arial" panose="020B0604020202020204" pitchFamily="34" charset="0"/>
              <a:buChar char="•"/>
            </a:pPr>
            <a:r>
              <a:rPr lang="en-GB" sz="2000" dirty="0"/>
              <a:t>Not restricted to after 10am</a:t>
            </a:r>
          </a:p>
          <a:p>
            <a:pPr marL="285750" indent="-285750">
              <a:buFont typeface="Arial" panose="020B0604020202020204" pitchFamily="34" charset="0"/>
              <a:buChar char="•"/>
            </a:pPr>
            <a:endParaRPr lang="en-GB" sz="2000" dirty="0"/>
          </a:p>
          <a:p>
            <a:endParaRPr lang="en-GB" sz="2000" dirty="0"/>
          </a:p>
          <a:p>
            <a:pPr marL="285750" indent="-285750">
              <a:buFont typeface="Arial" panose="020B0604020202020204" pitchFamily="34" charset="0"/>
              <a:buChar char="•"/>
            </a:pPr>
            <a:endParaRPr lang="en-GB" sz="2000" dirty="0">
              <a:solidFill>
                <a:schemeClr val="tx1"/>
              </a:solidFill>
            </a:endParaRPr>
          </a:p>
          <a:p>
            <a:pPr marL="514350" indent="-514350">
              <a:buFont typeface="+mj-lt"/>
              <a:buAutoNum type="arabicPeriod"/>
            </a:pPr>
            <a:endParaRPr lang="en-GB" sz="2000" dirty="0">
              <a:solidFill>
                <a:schemeClr val="tx1"/>
              </a:solidFill>
            </a:endParaRPr>
          </a:p>
          <a:p>
            <a:pPr marL="514350" indent="-514350">
              <a:buFont typeface="+mj-lt"/>
              <a:buAutoNum type="arabicPeriod"/>
            </a:pPr>
            <a:endParaRPr lang="en-GB" sz="2000" dirty="0">
              <a:solidFill>
                <a:schemeClr val="tx1"/>
              </a:solidFill>
            </a:endParaRPr>
          </a:p>
          <a:p>
            <a:pPr marL="342900" lvl="2" indent="-342900">
              <a:buFont typeface="+mj-lt"/>
              <a:buAutoNum type="arabicPeriod"/>
            </a:pPr>
            <a:endParaRPr lang="en-GB" sz="2000" dirty="0">
              <a:ea typeface="+mn-ea"/>
              <a:cs typeface="+mn-cs"/>
            </a:endParaRPr>
          </a:p>
          <a:p>
            <a:pPr marL="514350" indent="-514350">
              <a:buFont typeface="+mj-lt"/>
              <a:buAutoNum type="arabicPeriod"/>
            </a:pPr>
            <a:endParaRPr lang="en-GB" sz="2000" dirty="0">
              <a:solidFill>
                <a:schemeClr val="tx1"/>
              </a:solidFill>
            </a:endParaRPr>
          </a:p>
          <a:p>
            <a:pPr marL="514350" indent="-514350">
              <a:buFont typeface="+mj-lt"/>
              <a:buAutoNum type="arabicPeriod"/>
            </a:pPr>
            <a:endParaRPr lang="en-GB" sz="2000" dirty="0">
              <a:solidFill>
                <a:schemeClr val="tx1"/>
              </a:solidFill>
            </a:endParaRPr>
          </a:p>
          <a:p>
            <a:pPr marL="514350" indent="-514350">
              <a:buFont typeface="+mj-lt"/>
              <a:buAutoNum type="arabicPeriod"/>
            </a:pPr>
            <a:endParaRPr lang="en-GB" sz="2000" dirty="0">
              <a:solidFill>
                <a:schemeClr val="tx1"/>
              </a:solidFill>
            </a:endParaRPr>
          </a:p>
        </p:txBody>
      </p:sp>
      <p:sp>
        <p:nvSpPr>
          <p:cNvPr id="3" name="Text Placeholder 2">
            <a:extLst>
              <a:ext uri="{FF2B5EF4-FFF2-40B4-BE49-F238E27FC236}">
                <a16:creationId xmlns:a16="http://schemas.microsoft.com/office/drawing/2014/main" id="{41767095-6F01-03F3-2685-8329DC5F28BF}"/>
              </a:ext>
            </a:extLst>
          </p:cNvPr>
          <p:cNvSpPr>
            <a:spLocks noGrp="1"/>
          </p:cNvSpPr>
          <p:nvPr>
            <p:ph type="body" sz="quarter" idx="11"/>
          </p:nvPr>
        </p:nvSpPr>
        <p:spPr>
          <a:xfrm>
            <a:off x="323851" y="1419225"/>
            <a:ext cx="1695450" cy="3240088"/>
          </a:xfrm>
        </p:spPr>
        <p:txBody>
          <a:bodyPr wrap="square" anchor="t">
            <a:normAutofit/>
          </a:bodyPr>
          <a:lstStyle/>
          <a:p>
            <a:endParaRPr lang="en-GB" sz="2000" dirty="0"/>
          </a:p>
          <a:p>
            <a:r>
              <a:rPr lang="en-GB" sz="2000" dirty="0"/>
              <a:t>Where and when</a:t>
            </a:r>
          </a:p>
        </p:txBody>
      </p:sp>
      <p:sp>
        <p:nvSpPr>
          <p:cNvPr id="4" name="Title 3">
            <a:extLst>
              <a:ext uri="{FF2B5EF4-FFF2-40B4-BE49-F238E27FC236}">
                <a16:creationId xmlns:a16="http://schemas.microsoft.com/office/drawing/2014/main" id="{8B7E0227-C522-A6F2-2433-9584BF550102}"/>
              </a:ext>
            </a:extLst>
          </p:cNvPr>
          <p:cNvSpPr>
            <a:spLocks noGrp="1"/>
          </p:cNvSpPr>
          <p:nvPr>
            <p:ph type="title"/>
          </p:nvPr>
        </p:nvSpPr>
        <p:spPr>
          <a:xfrm>
            <a:off x="742490" y="685472"/>
            <a:ext cx="6335713" cy="612568"/>
          </a:xfrm>
        </p:spPr>
        <p:txBody>
          <a:bodyPr anchor="t">
            <a:normAutofit/>
          </a:bodyPr>
          <a:lstStyle/>
          <a:p>
            <a:r>
              <a:rPr lang="en-GB" dirty="0"/>
              <a:t>Delivery of Nomination Papers</a:t>
            </a:r>
          </a:p>
        </p:txBody>
      </p:sp>
    </p:spTree>
    <p:extLst>
      <p:ext uri="{BB962C8B-B14F-4D97-AF65-F5344CB8AC3E}">
        <p14:creationId xmlns:p14="http://schemas.microsoft.com/office/powerpoint/2010/main" val="4939018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F06B5-864D-CFE4-8D42-65EB2E26D63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D74E4BE-F880-4ECC-89E5-7A65A360E63F}"/>
              </a:ext>
            </a:extLst>
          </p:cNvPr>
          <p:cNvSpPr>
            <a:spLocks noGrp="1"/>
          </p:cNvSpPr>
          <p:nvPr>
            <p:ph type="body" sz="quarter" idx="12"/>
          </p:nvPr>
        </p:nvSpPr>
        <p:spPr>
          <a:xfrm>
            <a:off x="2019301" y="1228725"/>
            <a:ext cx="6858000" cy="3240088"/>
          </a:xfrm>
        </p:spPr>
        <p:txBody>
          <a:bodyPr wrap="square" anchor="t">
            <a:noAutofit/>
          </a:bodyPr>
          <a:lstStyle/>
          <a:p>
            <a:pPr marL="285750" indent="-285750">
              <a:buFont typeface="Arial" panose="020B0604020202020204" pitchFamily="34" charset="0"/>
              <a:buChar char="•"/>
            </a:pPr>
            <a:r>
              <a:rPr lang="en-GB" sz="1800" dirty="0"/>
              <a:t>Nomination forms and consent to nomination forms must be delivered by hand and cannot be submitted by post, fax, email or other electronic means. (exception)</a:t>
            </a:r>
          </a:p>
          <a:p>
            <a:pPr marL="285750" indent="-285750">
              <a:buFont typeface="Arial" panose="020B0604020202020204" pitchFamily="34" charset="0"/>
              <a:buChar char="•"/>
            </a:pPr>
            <a:r>
              <a:rPr lang="en-GB" sz="1800" dirty="0"/>
              <a:t>Certificates of authorisation and emblem request forms may be delivered by hand or by post, but cannot be submitted by fax, email or other electronic means.</a:t>
            </a:r>
          </a:p>
          <a:p>
            <a:pPr marL="285750" indent="-285750">
              <a:buFont typeface="Arial" panose="020B0604020202020204" pitchFamily="34" charset="0"/>
              <a:buChar char="•"/>
            </a:pPr>
            <a:r>
              <a:rPr lang="en-GB" sz="1800" dirty="0"/>
              <a:t>Certificate of authorisation for party lists must be delivered alongside the nomination form and therefore must </a:t>
            </a:r>
            <a:r>
              <a:rPr lang="en-GB" sz="1800" b="1" dirty="0"/>
              <a:t>be delivered by hand.</a:t>
            </a:r>
          </a:p>
          <a:p>
            <a:pPr marL="285750" indent="-285750">
              <a:buFont typeface="Arial" panose="020B0604020202020204" pitchFamily="34" charset="0"/>
              <a:buChar char="•"/>
            </a:pPr>
            <a:r>
              <a:rPr lang="en-GB" sz="1800" b="1" dirty="0"/>
              <a:t>MAKE SURE THEY KNOW THIS </a:t>
            </a:r>
          </a:p>
          <a:p>
            <a:pPr marL="285750" indent="-285750">
              <a:buFont typeface="Arial" panose="020B0604020202020204" pitchFamily="34" charset="0"/>
              <a:buChar char="•"/>
            </a:pPr>
            <a:r>
              <a:rPr lang="en-GB" sz="1800" b="1" dirty="0"/>
              <a:t>Brief Mail Room / Receptionists</a:t>
            </a:r>
          </a:p>
          <a:p>
            <a:pPr marL="285750" indent="-285750">
              <a:buFont typeface="Arial" panose="020B0604020202020204" pitchFamily="34" charset="0"/>
              <a:buChar char="•"/>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342900" lvl="2" indent="-342900">
              <a:buFont typeface="+mj-lt"/>
              <a:buAutoNum type="arabicPeriod"/>
            </a:pPr>
            <a:endParaRPr lang="en-GB" sz="1800" dirty="0">
              <a:ea typeface="+mn-ea"/>
              <a:cs typeface="+mn-cs"/>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92E157A2-305E-F9FB-13F3-C5DF882BD765}"/>
              </a:ext>
            </a:extLst>
          </p:cNvPr>
          <p:cNvSpPr>
            <a:spLocks noGrp="1"/>
          </p:cNvSpPr>
          <p:nvPr>
            <p:ph type="body" sz="quarter" idx="11"/>
          </p:nvPr>
        </p:nvSpPr>
        <p:spPr>
          <a:xfrm>
            <a:off x="323851" y="1419225"/>
            <a:ext cx="1695450" cy="3240088"/>
          </a:xfrm>
        </p:spPr>
        <p:txBody>
          <a:bodyPr wrap="square" anchor="t">
            <a:normAutofit/>
          </a:bodyPr>
          <a:lstStyle/>
          <a:p>
            <a:endParaRPr lang="en-GB" sz="2000" dirty="0"/>
          </a:p>
          <a:p>
            <a:r>
              <a:rPr lang="en-GB" sz="2000" dirty="0"/>
              <a:t>How?</a:t>
            </a:r>
          </a:p>
          <a:p>
            <a:endParaRPr lang="en-GB" sz="2000" dirty="0"/>
          </a:p>
          <a:p>
            <a:r>
              <a:rPr lang="en-GB" sz="2000" dirty="0"/>
              <a:t>Original Versions NOT copies</a:t>
            </a:r>
          </a:p>
        </p:txBody>
      </p:sp>
      <p:sp>
        <p:nvSpPr>
          <p:cNvPr id="4" name="Title 3">
            <a:extLst>
              <a:ext uri="{FF2B5EF4-FFF2-40B4-BE49-F238E27FC236}">
                <a16:creationId xmlns:a16="http://schemas.microsoft.com/office/drawing/2014/main" id="{B0E87DA0-92AF-6930-5EC0-82F0816AE056}"/>
              </a:ext>
            </a:extLst>
          </p:cNvPr>
          <p:cNvSpPr>
            <a:spLocks noGrp="1"/>
          </p:cNvSpPr>
          <p:nvPr>
            <p:ph type="title"/>
          </p:nvPr>
        </p:nvSpPr>
        <p:spPr>
          <a:xfrm>
            <a:off x="588255" y="674687"/>
            <a:ext cx="6335713" cy="612568"/>
          </a:xfrm>
        </p:spPr>
        <p:txBody>
          <a:bodyPr anchor="t">
            <a:normAutofit/>
          </a:bodyPr>
          <a:lstStyle/>
          <a:p>
            <a:r>
              <a:rPr lang="en-GB" dirty="0"/>
              <a:t>Delivery of Nomination Papers</a:t>
            </a:r>
          </a:p>
        </p:txBody>
      </p:sp>
    </p:spTree>
    <p:extLst>
      <p:ext uri="{BB962C8B-B14F-4D97-AF65-F5344CB8AC3E}">
        <p14:creationId xmlns:p14="http://schemas.microsoft.com/office/powerpoint/2010/main" val="2702532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768F3A-328F-2167-ECDA-54FC3C7D18E6}"/>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B394E0B-070D-9037-15FE-0BC0219A74D4}"/>
              </a:ext>
            </a:extLst>
          </p:cNvPr>
          <p:cNvSpPr>
            <a:spLocks noGrp="1"/>
          </p:cNvSpPr>
          <p:nvPr>
            <p:ph type="body" sz="quarter" idx="12"/>
          </p:nvPr>
        </p:nvSpPr>
        <p:spPr>
          <a:xfrm>
            <a:off x="2072480" y="1228725"/>
            <a:ext cx="7071520" cy="3240088"/>
          </a:xfrm>
        </p:spPr>
        <p:txBody>
          <a:bodyPr wrap="square" anchor="t">
            <a:noAutofit/>
          </a:bodyPr>
          <a:lstStyle/>
          <a:p>
            <a:pPr marL="0" indent="0">
              <a:buNone/>
            </a:pPr>
            <a:r>
              <a:rPr lang="en-GB" altLang="en-US" sz="1800" b="1" dirty="0"/>
              <a:t>Right to attend gives right to inspect and object to any nomination paper except for EC Observers and Candidate’s guest</a:t>
            </a:r>
          </a:p>
          <a:p>
            <a:pPr marL="285750" indent="-285750">
              <a:buFont typeface="Arial" panose="020B0604020202020204" pitchFamily="34" charset="0"/>
              <a:buChar char="•"/>
            </a:pPr>
            <a:r>
              <a:rPr lang="en-GB" altLang="en-US" sz="1800" dirty="0"/>
              <a:t>RO and staff</a:t>
            </a:r>
          </a:p>
          <a:p>
            <a:pPr marL="285750" indent="-285750">
              <a:buFont typeface="Arial" panose="020B0604020202020204" pitchFamily="34" charset="0"/>
              <a:buChar char="•"/>
            </a:pPr>
            <a:r>
              <a:rPr lang="en-GB" altLang="en-US" sz="1800" dirty="0"/>
              <a:t>Person delivering nomination paper and other documents</a:t>
            </a:r>
          </a:p>
          <a:p>
            <a:pPr marL="285750" indent="-285750">
              <a:buFont typeface="Arial" panose="020B0604020202020204" pitchFamily="34" charset="0"/>
              <a:buChar char="•"/>
            </a:pPr>
            <a:r>
              <a:rPr lang="en-GB" altLang="en-US" sz="1800" dirty="0"/>
              <a:t>Candidate who is being nominated (individual or on party list)</a:t>
            </a:r>
          </a:p>
          <a:p>
            <a:pPr marL="285750" indent="-285750">
              <a:buFont typeface="Arial" panose="020B0604020202020204" pitchFamily="34" charset="0"/>
              <a:buChar char="•"/>
            </a:pPr>
            <a:r>
              <a:rPr lang="en-GB" altLang="en-US" sz="1800" dirty="0"/>
              <a:t>One other person named by candidate where own election agent</a:t>
            </a:r>
          </a:p>
          <a:p>
            <a:pPr marL="285750" indent="-285750">
              <a:buFont typeface="Arial" panose="020B0604020202020204" pitchFamily="34" charset="0"/>
              <a:buChar char="•"/>
            </a:pPr>
            <a:r>
              <a:rPr lang="en-GB" altLang="en-US" sz="1800" dirty="0"/>
              <a:t>Candidate already standing nominated </a:t>
            </a:r>
          </a:p>
          <a:p>
            <a:pPr marL="285750" indent="-285750">
              <a:buFont typeface="Arial" panose="020B0604020202020204" pitchFamily="34" charset="0"/>
              <a:buChar char="•"/>
            </a:pPr>
            <a:r>
              <a:rPr lang="en-GB" altLang="en-US" sz="1800" dirty="0"/>
              <a:t>Election agent of candidate or party list already standing</a:t>
            </a:r>
          </a:p>
          <a:p>
            <a:pPr marL="285750" indent="-285750">
              <a:buFont typeface="Arial" panose="020B0604020202020204" pitchFamily="34" charset="0"/>
              <a:buChar char="•"/>
            </a:pPr>
            <a:r>
              <a:rPr lang="en-GB" altLang="en-US" sz="1800" dirty="0"/>
              <a:t>Person who has signed certificate of authorisation for candidate already standing</a:t>
            </a: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A2186497-EB13-9C06-8A45-ABCEFD657F86}"/>
              </a:ext>
            </a:extLst>
          </p:cNvPr>
          <p:cNvSpPr>
            <a:spLocks noGrp="1"/>
          </p:cNvSpPr>
          <p:nvPr>
            <p:ph type="body" sz="quarter" idx="11"/>
          </p:nvPr>
        </p:nvSpPr>
        <p:spPr>
          <a:xfrm>
            <a:off x="323851" y="1419225"/>
            <a:ext cx="1695450" cy="3240088"/>
          </a:xfrm>
        </p:spPr>
        <p:txBody>
          <a:bodyPr wrap="square" anchor="t">
            <a:normAutofit/>
          </a:bodyPr>
          <a:lstStyle/>
          <a:p>
            <a:endParaRPr lang="en-GB" sz="2000" dirty="0"/>
          </a:p>
          <a:p>
            <a:r>
              <a:rPr lang="en-GB" sz="2000" dirty="0"/>
              <a:t>Who can be there and what can they do?</a:t>
            </a:r>
          </a:p>
          <a:p>
            <a:r>
              <a:rPr lang="en-GB" sz="2000" dirty="0"/>
              <a:t>Check EC Guidance</a:t>
            </a:r>
          </a:p>
        </p:txBody>
      </p:sp>
      <p:sp>
        <p:nvSpPr>
          <p:cNvPr id="4" name="Title 3">
            <a:extLst>
              <a:ext uri="{FF2B5EF4-FFF2-40B4-BE49-F238E27FC236}">
                <a16:creationId xmlns:a16="http://schemas.microsoft.com/office/drawing/2014/main" id="{C906AD5D-F530-F574-1921-453A659BD24C}"/>
              </a:ext>
            </a:extLst>
          </p:cNvPr>
          <p:cNvSpPr>
            <a:spLocks noGrp="1"/>
          </p:cNvSpPr>
          <p:nvPr>
            <p:ph type="title"/>
          </p:nvPr>
        </p:nvSpPr>
        <p:spPr>
          <a:xfrm>
            <a:off x="643339" y="674687"/>
            <a:ext cx="6335713" cy="612568"/>
          </a:xfrm>
        </p:spPr>
        <p:txBody>
          <a:bodyPr anchor="t">
            <a:normAutofit/>
          </a:bodyPr>
          <a:lstStyle/>
          <a:p>
            <a:r>
              <a:rPr lang="en-GB" dirty="0"/>
              <a:t>Attendance </a:t>
            </a:r>
          </a:p>
        </p:txBody>
      </p:sp>
    </p:spTree>
    <p:extLst>
      <p:ext uri="{BB962C8B-B14F-4D97-AF65-F5344CB8AC3E}">
        <p14:creationId xmlns:p14="http://schemas.microsoft.com/office/powerpoint/2010/main" val="19842683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D2D4E9-A306-905D-7473-5C1A8642448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14C3828-5815-AE42-5BD9-EDDA354D11DE}"/>
              </a:ext>
            </a:extLst>
          </p:cNvPr>
          <p:cNvSpPr>
            <a:spLocks noGrp="1"/>
          </p:cNvSpPr>
          <p:nvPr>
            <p:ph type="body" sz="quarter" idx="12"/>
          </p:nvPr>
        </p:nvSpPr>
        <p:spPr>
          <a:xfrm>
            <a:off x="2334973" y="1363565"/>
            <a:ext cx="6318200" cy="3240088"/>
          </a:xfrm>
        </p:spPr>
        <p:txBody>
          <a:bodyPr wrap="square" anchor="t">
            <a:noAutofit/>
          </a:bodyPr>
          <a:lstStyle/>
          <a:p>
            <a:pPr marL="285750" indent="-285750">
              <a:buFont typeface="Arial" panose="020B0604020202020204" pitchFamily="34" charset="0"/>
              <a:buChar char="•"/>
            </a:pPr>
            <a:r>
              <a:rPr lang="en-GB" sz="1800" dirty="0"/>
              <a:t>Except for prisoners, must be made – </a:t>
            </a:r>
          </a:p>
          <a:p>
            <a:pPr marL="342900" lvl="1" indent="0">
              <a:buNone/>
            </a:pPr>
            <a:r>
              <a:rPr lang="en-GB" sz="1500" dirty="0"/>
              <a:t>(1) Where nom. paper delivered before last day for delivery (i.e. by 4pm on 1 April) – up to 12 noon on last day for delivery of nominations (1 April)</a:t>
            </a:r>
          </a:p>
          <a:p>
            <a:pPr marL="342900" lvl="1" indent="0">
              <a:buNone/>
            </a:pPr>
            <a:r>
              <a:rPr lang="en-GB" sz="1500" dirty="0"/>
              <a:t>(2) Where nom. paper delivered on last day for delivery (i.e. on 1 April) – up to 5pm on last day (i.e. 1 April)</a:t>
            </a:r>
          </a:p>
          <a:p>
            <a:pPr marL="285750" indent="-285750">
              <a:buFont typeface="Arial" panose="020B0604020202020204" pitchFamily="34" charset="0"/>
              <a:buChar char="•"/>
            </a:pPr>
            <a:r>
              <a:rPr lang="en-GB" sz="1800" dirty="0"/>
              <a:t>But, in (2) above, any objection to sufficiency or nature of candidate’s particulars must be made at or immediately after nomination paper is delivered</a:t>
            </a:r>
          </a:p>
          <a:p>
            <a:pPr marL="285750" indent="-285750">
              <a:buFont typeface="Arial" panose="020B0604020202020204" pitchFamily="34" charset="0"/>
              <a:buChar char="•"/>
            </a:pPr>
            <a:r>
              <a:rPr lang="en-GB" sz="1800" dirty="0"/>
              <a:t>Candidate’s particulars include their description as well as other details on nom. paper and any supporting documents</a:t>
            </a:r>
          </a:p>
          <a:p>
            <a:pPr marL="514350" indent="-514350">
              <a:buFont typeface="+mj-lt"/>
              <a:buAutoNum type="arabicPeriod"/>
            </a:pPr>
            <a:endParaRPr lang="en-GB" sz="1800" dirty="0">
              <a:solidFill>
                <a:schemeClr val="tx1"/>
              </a:solidFill>
            </a:endParaRPr>
          </a:p>
          <a:p>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342900" lvl="2" indent="-342900">
              <a:buFont typeface="+mj-lt"/>
              <a:buAutoNum type="arabicPeriod"/>
            </a:pPr>
            <a:endParaRPr lang="en-GB" sz="1800" dirty="0">
              <a:ea typeface="+mn-ea"/>
              <a:cs typeface="+mn-cs"/>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44EEAD7A-095C-B022-6A1A-7A86A76D5B84}"/>
              </a:ext>
            </a:extLst>
          </p:cNvPr>
          <p:cNvSpPr>
            <a:spLocks noGrp="1"/>
          </p:cNvSpPr>
          <p:nvPr>
            <p:ph type="body" sz="quarter" idx="11"/>
          </p:nvPr>
        </p:nvSpPr>
        <p:spPr>
          <a:xfrm>
            <a:off x="643340" y="1363565"/>
            <a:ext cx="1917905" cy="3240088"/>
          </a:xfrm>
        </p:spPr>
        <p:txBody>
          <a:bodyPr wrap="square" anchor="t">
            <a:normAutofit/>
          </a:bodyPr>
          <a:lstStyle/>
          <a:p>
            <a:endParaRPr lang="en-GB" sz="2000" dirty="0"/>
          </a:p>
          <a:p>
            <a:r>
              <a:rPr lang="en-GB" sz="2000" dirty="0"/>
              <a:t>When…</a:t>
            </a:r>
          </a:p>
        </p:txBody>
      </p:sp>
      <p:sp>
        <p:nvSpPr>
          <p:cNvPr id="4" name="Title 3">
            <a:extLst>
              <a:ext uri="{FF2B5EF4-FFF2-40B4-BE49-F238E27FC236}">
                <a16:creationId xmlns:a16="http://schemas.microsoft.com/office/drawing/2014/main" id="{C8FA65FF-C00F-C3CB-7751-5A15CDA966C1}"/>
              </a:ext>
            </a:extLst>
          </p:cNvPr>
          <p:cNvSpPr>
            <a:spLocks noGrp="1"/>
          </p:cNvSpPr>
          <p:nvPr>
            <p:ph type="title"/>
          </p:nvPr>
        </p:nvSpPr>
        <p:spPr>
          <a:xfrm>
            <a:off x="643340" y="645422"/>
            <a:ext cx="6335713" cy="612568"/>
          </a:xfrm>
        </p:spPr>
        <p:txBody>
          <a:bodyPr anchor="t">
            <a:normAutofit/>
          </a:bodyPr>
          <a:lstStyle/>
          <a:p>
            <a:r>
              <a:rPr lang="en-GB" dirty="0"/>
              <a:t>Objections</a:t>
            </a:r>
          </a:p>
        </p:txBody>
      </p:sp>
      <p:pic>
        <p:nvPicPr>
          <p:cNvPr id="3074" name="Picture 2" descr="Consolidated Employers Organisation">
            <a:extLst>
              <a:ext uri="{FF2B5EF4-FFF2-40B4-BE49-F238E27FC236}">
                <a16:creationId xmlns:a16="http://schemas.microsoft.com/office/drawing/2014/main" id="{C191BDE8-8428-ADA7-3412-88ECB193DA7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0574" y="2360536"/>
            <a:ext cx="1937738" cy="12894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55898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C5875A-39E0-286C-6F55-56E453B6CD1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F4B71CDB-B1D7-C007-C2C7-0F31ADC9C880}"/>
              </a:ext>
            </a:extLst>
          </p:cNvPr>
          <p:cNvSpPr>
            <a:spLocks noGrp="1"/>
          </p:cNvSpPr>
          <p:nvPr>
            <p:ph type="body" sz="quarter" idx="12"/>
          </p:nvPr>
        </p:nvSpPr>
        <p:spPr>
          <a:xfrm>
            <a:off x="2501950" y="951706"/>
            <a:ext cx="6318200" cy="3240088"/>
          </a:xfrm>
        </p:spPr>
        <p:txBody>
          <a:bodyPr wrap="square" anchor="t">
            <a:noAutofit/>
          </a:bodyPr>
          <a:lstStyle/>
          <a:p>
            <a:pPr marL="285750" indent="-285750">
              <a:buFont typeface="Arial" panose="020B0604020202020204" pitchFamily="34" charset="0"/>
              <a:buChar char="•"/>
            </a:pPr>
            <a:r>
              <a:rPr lang="en-GB" sz="1800" dirty="0">
                <a:solidFill>
                  <a:schemeClr val="tx1"/>
                </a:solidFill>
              </a:rPr>
              <a:t>Convicted persons are disqualified if – </a:t>
            </a:r>
          </a:p>
          <a:p>
            <a:pPr marL="645750" lvl="4" indent="-285750"/>
            <a:r>
              <a:rPr lang="en-GB" sz="1800" dirty="0">
                <a:solidFill>
                  <a:schemeClr val="tx1"/>
                </a:solidFill>
              </a:rPr>
              <a:t>serving custodial sentence of more than 1 year, or detained indefinitely</a:t>
            </a:r>
          </a:p>
          <a:p>
            <a:pPr marL="645750" lvl="4" indent="-285750"/>
            <a:r>
              <a:rPr lang="en-GB" sz="1800" dirty="0">
                <a:solidFill>
                  <a:schemeClr val="tx1"/>
                </a:solidFill>
              </a:rPr>
              <a:t>in UK, Channel Is., Is. of Man or Republic of Ireland, or</a:t>
            </a:r>
          </a:p>
          <a:p>
            <a:pPr marL="645750" lvl="4" indent="-285750"/>
            <a:r>
              <a:rPr lang="en-GB" sz="1800" dirty="0">
                <a:solidFill>
                  <a:schemeClr val="tx1"/>
                </a:solidFill>
              </a:rPr>
              <a:t>whilst unlawfully at large</a:t>
            </a:r>
          </a:p>
          <a:p>
            <a:pPr marL="285750" indent="-285750">
              <a:buFont typeface="Arial" panose="020B0604020202020204" pitchFamily="34" charset="0"/>
              <a:buChar char="•"/>
            </a:pPr>
            <a:r>
              <a:rPr lang="en-GB" sz="1800" dirty="0">
                <a:solidFill>
                  <a:schemeClr val="tx1"/>
                </a:solidFill>
              </a:rPr>
              <a:t>If it appears to RO that above disqualification might apply – </a:t>
            </a:r>
          </a:p>
          <a:p>
            <a:pPr marL="645750" lvl="4" indent="-285750"/>
            <a:r>
              <a:rPr lang="en-GB" sz="1800" dirty="0">
                <a:solidFill>
                  <a:schemeClr val="tx1"/>
                </a:solidFill>
              </a:rPr>
              <a:t>publish draft statement of persons nominated</a:t>
            </a:r>
          </a:p>
          <a:p>
            <a:pPr marL="645750" lvl="4" indent="-285750"/>
            <a:r>
              <a:rPr lang="en-GB" sz="1800" dirty="0">
                <a:solidFill>
                  <a:schemeClr val="tx1"/>
                </a:solidFill>
              </a:rPr>
              <a:t>as soon as practicable after close of nominations</a:t>
            </a:r>
          </a:p>
          <a:p>
            <a:pPr marL="645750" lvl="4" indent="-285750"/>
            <a:r>
              <a:rPr lang="en-GB" sz="1800" dirty="0">
                <a:solidFill>
                  <a:schemeClr val="tx1"/>
                </a:solidFill>
              </a:rPr>
              <a:t>e.g. on notice board outside RO’s office</a:t>
            </a:r>
          </a:p>
          <a:p>
            <a:pPr marL="285750" indent="-285750">
              <a:buFont typeface="Arial" panose="020B0604020202020204" pitchFamily="34" charset="0"/>
              <a:buChar char="•"/>
            </a:pPr>
            <a:r>
              <a:rPr lang="en-GB" sz="1800" dirty="0">
                <a:solidFill>
                  <a:schemeClr val="tx1"/>
                </a:solidFill>
              </a:rPr>
              <a:t>objections allowed between 10am and 4pm on 2 April</a:t>
            </a:r>
          </a:p>
          <a:p>
            <a:pPr marL="285750" indent="-285750">
              <a:buFont typeface="Arial" panose="020B0604020202020204" pitchFamily="34" charset="0"/>
              <a:buChar char="•"/>
            </a:pPr>
            <a:endParaRPr lang="en-GB" sz="1800" dirty="0">
              <a:solidFill>
                <a:schemeClr val="tx1"/>
              </a:solidFill>
            </a:endParaRPr>
          </a:p>
          <a:p>
            <a:pPr marL="514350" indent="-514350">
              <a:buFont typeface="Arial" panose="020B0604020202020204" pitchFamily="34" charset="0"/>
              <a:buChar char="•"/>
            </a:pPr>
            <a:endParaRPr lang="en-GB" sz="1800" dirty="0">
              <a:solidFill>
                <a:schemeClr val="tx1"/>
              </a:solidFill>
            </a:endParaRPr>
          </a:p>
          <a:p>
            <a:pPr marL="514350" indent="-514350">
              <a:buFont typeface="Arial" panose="020B0604020202020204" pitchFamily="34" charset="0"/>
              <a:buChar char="•"/>
            </a:pPr>
            <a:endParaRPr lang="en-GB" sz="1800" dirty="0">
              <a:solidFill>
                <a:schemeClr val="tx1"/>
              </a:solidFill>
            </a:endParaRPr>
          </a:p>
          <a:p>
            <a:pPr marL="342900" lvl="2" indent="-342900">
              <a:buFont typeface="Arial" panose="020B0604020202020204" pitchFamily="34" charset="0"/>
              <a:buChar char="•"/>
            </a:pPr>
            <a:endParaRPr lang="en-GB" sz="1800" dirty="0">
              <a:ea typeface="+mn-ea"/>
              <a:cs typeface="+mn-cs"/>
            </a:endParaRPr>
          </a:p>
          <a:p>
            <a:pPr marL="514350" indent="-514350">
              <a:buFont typeface="Arial" panose="020B0604020202020204" pitchFamily="34" charset="0"/>
              <a:buChar char="•"/>
            </a:pPr>
            <a:endParaRPr lang="en-GB" sz="1800" dirty="0">
              <a:solidFill>
                <a:schemeClr val="tx1"/>
              </a:solidFill>
            </a:endParaRPr>
          </a:p>
          <a:p>
            <a:pPr marL="514350" indent="-514350">
              <a:buFont typeface="Arial" panose="020B0604020202020204" pitchFamily="34" charset="0"/>
              <a:buChar char="•"/>
            </a:pPr>
            <a:endParaRPr lang="en-GB" sz="1800" dirty="0">
              <a:solidFill>
                <a:schemeClr val="tx1"/>
              </a:solidFill>
            </a:endParaRPr>
          </a:p>
          <a:p>
            <a:pPr marL="514350" indent="-514350">
              <a:buFont typeface="Arial" panose="020B0604020202020204" pitchFamily="34" charset="0"/>
              <a:buChar char="•"/>
            </a:pPr>
            <a:endParaRPr lang="en-GB" sz="1800" dirty="0">
              <a:solidFill>
                <a:schemeClr val="tx1"/>
              </a:solidFill>
            </a:endParaRPr>
          </a:p>
        </p:txBody>
      </p:sp>
      <p:sp>
        <p:nvSpPr>
          <p:cNvPr id="3" name="Text Placeholder 2">
            <a:extLst>
              <a:ext uri="{FF2B5EF4-FFF2-40B4-BE49-F238E27FC236}">
                <a16:creationId xmlns:a16="http://schemas.microsoft.com/office/drawing/2014/main" id="{72ABA259-7DEE-2B32-1C25-3E8B209AC8EF}"/>
              </a:ext>
            </a:extLst>
          </p:cNvPr>
          <p:cNvSpPr>
            <a:spLocks noGrp="1"/>
          </p:cNvSpPr>
          <p:nvPr>
            <p:ph type="body" sz="quarter" idx="11"/>
          </p:nvPr>
        </p:nvSpPr>
        <p:spPr>
          <a:xfrm>
            <a:off x="323850" y="1419225"/>
            <a:ext cx="1917905" cy="3240088"/>
          </a:xfrm>
        </p:spPr>
        <p:txBody>
          <a:bodyPr wrap="square" anchor="t">
            <a:normAutofit/>
          </a:bodyPr>
          <a:lstStyle/>
          <a:p>
            <a:endParaRPr lang="en-GB" sz="2000" dirty="0"/>
          </a:p>
          <a:p>
            <a:r>
              <a:rPr lang="en-GB" sz="2000" dirty="0"/>
              <a:t>Prisoners…</a:t>
            </a:r>
          </a:p>
        </p:txBody>
      </p:sp>
      <p:sp>
        <p:nvSpPr>
          <p:cNvPr id="4" name="Title 3">
            <a:extLst>
              <a:ext uri="{FF2B5EF4-FFF2-40B4-BE49-F238E27FC236}">
                <a16:creationId xmlns:a16="http://schemas.microsoft.com/office/drawing/2014/main" id="{93FD15B2-3B21-F290-A94C-5F16F26C59E1}"/>
              </a:ext>
            </a:extLst>
          </p:cNvPr>
          <p:cNvSpPr>
            <a:spLocks noGrp="1"/>
          </p:cNvSpPr>
          <p:nvPr>
            <p:ph type="title"/>
          </p:nvPr>
        </p:nvSpPr>
        <p:spPr>
          <a:xfrm>
            <a:off x="323850" y="806657"/>
            <a:ext cx="6335713" cy="612568"/>
          </a:xfrm>
        </p:spPr>
        <p:txBody>
          <a:bodyPr anchor="t">
            <a:normAutofit/>
          </a:bodyPr>
          <a:lstStyle/>
          <a:p>
            <a:r>
              <a:rPr lang="en-GB" dirty="0"/>
              <a:t>Objections</a:t>
            </a:r>
          </a:p>
        </p:txBody>
      </p:sp>
    </p:spTree>
    <p:extLst>
      <p:ext uri="{BB962C8B-B14F-4D97-AF65-F5344CB8AC3E}">
        <p14:creationId xmlns:p14="http://schemas.microsoft.com/office/powerpoint/2010/main" val="13779297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E12F3-C7D0-BBAA-E845-363AE3E74FF1}"/>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47E0283-E58F-42FC-F3DA-18401941D8D2}"/>
              </a:ext>
            </a:extLst>
          </p:cNvPr>
          <p:cNvSpPr>
            <a:spLocks noGrp="1"/>
          </p:cNvSpPr>
          <p:nvPr>
            <p:ph type="body" sz="quarter" idx="12"/>
          </p:nvPr>
        </p:nvSpPr>
        <p:spPr>
          <a:xfrm>
            <a:off x="2501950" y="1608931"/>
            <a:ext cx="6318200" cy="3240088"/>
          </a:xfrm>
        </p:spPr>
        <p:txBody>
          <a:bodyPr wrap="square" anchor="t">
            <a:noAutofit/>
          </a:bodyPr>
          <a:lstStyle/>
          <a:p>
            <a:pPr marL="285750" indent="-285750">
              <a:buFont typeface="Arial" panose="020B0604020202020204" pitchFamily="34" charset="0"/>
              <a:buChar char="•"/>
            </a:pPr>
            <a:r>
              <a:rPr lang="en-GB" altLang="en-US" sz="1800" dirty="0"/>
              <a:t>Allows objections from the public</a:t>
            </a:r>
          </a:p>
          <a:p>
            <a:pPr marL="285750" indent="-285750">
              <a:buFont typeface="Arial" panose="020B0604020202020204" pitchFamily="34" charset="0"/>
              <a:buChar char="•"/>
            </a:pPr>
            <a:r>
              <a:rPr lang="en-GB" altLang="en-US" sz="1800" b="1" dirty="0"/>
              <a:t>Only issue where RO concerned with qualification of the candidate</a:t>
            </a:r>
          </a:p>
          <a:p>
            <a:pPr marL="285750" indent="-285750">
              <a:buFont typeface="Arial" panose="020B0604020202020204" pitchFamily="34" charset="0"/>
              <a:buChar char="•"/>
            </a:pPr>
            <a:r>
              <a:rPr lang="en-GB" altLang="en-US" sz="1800" dirty="0"/>
              <a:t>Requires outside assistance to determine validity of nomination</a:t>
            </a:r>
          </a:p>
          <a:p>
            <a:pPr marL="285750" indent="-285750">
              <a:buFont typeface="Arial" panose="020B0604020202020204" pitchFamily="34" charset="0"/>
              <a:buChar char="•"/>
            </a:pPr>
            <a:r>
              <a:rPr lang="en-GB" altLang="en-US" sz="1800" dirty="0"/>
              <a:t>Advice from Scotland Government/ Electoral Commission</a:t>
            </a:r>
          </a:p>
          <a:p>
            <a:pPr marL="514350" indent="-514350">
              <a:buFont typeface="Arial" panose="020B0604020202020204" pitchFamily="34" charset="0"/>
              <a:buChar char="•"/>
            </a:pPr>
            <a:endParaRPr lang="en-GB" sz="1800" dirty="0">
              <a:solidFill>
                <a:schemeClr val="tx1"/>
              </a:solidFill>
            </a:endParaRPr>
          </a:p>
          <a:p>
            <a:pPr marL="514350" indent="-514350">
              <a:buFont typeface="Arial" panose="020B0604020202020204" pitchFamily="34" charset="0"/>
              <a:buChar char="•"/>
            </a:pPr>
            <a:endParaRPr lang="en-GB" sz="1800" dirty="0">
              <a:solidFill>
                <a:schemeClr val="tx1"/>
              </a:solidFill>
            </a:endParaRPr>
          </a:p>
          <a:p>
            <a:pPr marL="342900" lvl="2" indent="-342900">
              <a:buFont typeface="Arial" panose="020B0604020202020204" pitchFamily="34" charset="0"/>
              <a:buChar char="•"/>
            </a:pPr>
            <a:endParaRPr lang="en-GB" sz="1800" dirty="0">
              <a:ea typeface="+mn-ea"/>
              <a:cs typeface="+mn-cs"/>
            </a:endParaRPr>
          </a:p>
          <a:p>
            <a:pPr marL="514350" indent="-514350">
              <a:buFont typeface="Arial" panose="020B0604020202020204" pitchFamily="34" charset="0"/>
              <a:buChar char="•"/>
            </a:pPr>
            <a:endParaRPr lang="en-GB" sz="1800" dirty="0">
              <a:solidFill>
                <a:schemeClr val="tx1"/>
              </a:solidFill>
            </a:endParaRPr>
          </a:p>
          <a:p>
            <a:pPr marL="514350" indent="-514350">
              <a:buFont typeface="Arial" panose="020B0604020202020204" pitchFamily="34" charset="0"/>
              <a:buChar char="•"/>
            </a:pPr>
            <a:endParaRPr lang="en-GB" sz="1800" dirty="0">
              <a:solidFill>
                <a:schemeClr val="tx1"/>
              </a:solidFill>
            </a:endParaRPr>
          </a:p>
          <a:p>
            <a:pPr marL="514350" indent="-514350">
              <a:buFont typeface="Arial" panose="020B0604020202020204" pitchFamily="34" charset="0"/>
              <a:buChar char="•"/>
            </a:pPr>
            <a:endParaRPr lang="en-GB" sz="1800" dirty="0">
              <a:solidFill>
                <a:schemeClr val="tx1"/>
              </a:solidFill>
            </a:endParaRPr>
          </a:p>
        </p:txBody>
      </p:sp>
      <p:sp>
        <p:nvSpPr>
          <p:cNvPr id="3" name="Text Placeholder 2">
            <a:extLst>
              <a:ext uri="{FF2B5EF4-FFF2-40B4-BE49-F238E27FC236}">
                <a16:creationId xmlns:a16="http://schemas.microsoft.com/office/drawing/2014/main" id="{12BD0FE4-5D4F-1092-3BB2-2B43A189092B}"/>
              </a:ext>
            </a:extLst>
          </p:cNvPr>
          <p:cNvSpPr>
            <a:spLocks noGrp="1"/>
          </p:cNvSpPr>
          <p:nvPr>
            <p:ph type="body" sz="quarter" idx="11"/>
          </p:nvPr>
        </p:nvSpPr>
        <p:spPr>
          <a:xfrm>
            <a:off x="323850" y="1419225"/>
            <a:ext cx="1917905" cy="3240088"/>
          </a:xfrm>
        </p:spPr>
        <p:txBody>
          <a:bodyPr wrap="square" anchor="t">
            <a:normAutofit/>
          </a:bodyPr>
          <a:lstStyle/>
          <a:p>
            <a:endParaRPr lang="en-GB" sz="2000" dirty="0"/>
          </a:p>
          <a:p>
            <a:r>
              <a:rPr lang="en-GB" sz="2000" dirty="0"/>
              <a:t>Prisoners..…</a:t>
            </a:r>
          </a:p>
          <a:p>
            <a:endParaRPr lang="en-GB" sz="2000" dirty="0"/>
          </a:p>
          <a:p>
            <a:r>
              <a:rPr lang="en-GB" sz="2000" dirty="0"/>
              <a:t>General Principle: take paper at face value</a:t>
            </a:r>
          </a:p>
        </p:txBody>
      </p:sp>
      <p:sp>
        <p:nvSpPr>
          <p:cNvPr id="4" name="Title 3">
            <a:extLst>
              <a:ext uri="{FF2B5EF4-FFF2-40B4-BE49-F238E27FC236}">
                <a16:creationId xmlns:a16="http://schemas.microsoft.com/office/drawing/2014/main" id="{A2D190EA-3A3F-7DAE-7E99-632DB90B9F9D}"/>
              </a:ext>
            </a:extLst>
          </p:cNvPr>
          <p:cNvSpPr>
            <a:spLocks noGrp="1"/>
          </p:cNvSpPr>
          <p:nvPr>
            <p:ph type="title"/>
          </p:nvPr>
        </p:nvSpPr>
        <p:spPr>
          <a:xfrm>
            <a:off x="323850" y="806657"/>
            <a:ext cx="6335713" cy="612568"/>
          </a:xfrm>
        </p:spPr>
        <p:txBody>
          <a:bodyPr anchor="t">
            <a:normAutofit/>
          </a:bodyPr>
          <a:lstStyle/>
          <a:p>
            <a:r>
              <a:rPr lang="en-GB" dirty="0"/>
              <a:t>Objections</a:t>
            </a:r>
          </a:p>
        </p:txBody>
      </p:sp>
    </p:spTree>
    <p:extLst>
      <p:ext uri="{BB962C8B-B14F-4D97-AF65-F5344CB8AC3E}">
        <p14:creationId xmlns:p14="http://schemas.microsoft.com/office/powerpoint/2010/main" val="16735534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7B436-45B0-DB9F-5FCE-D7DBE18A84B1}"/>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1FC939A-3B4B-12F9-EF2D-3BD66F01AE9B}"/>
              </a:ext>
            </a:extLst>
          </p:cNvPr>
          <p:cNvSpPr>
            <a:spLocks noGrp="1"/>
          </p:cNvSpPr>
          <p:nvPr>
            <p:ph type="body" sz="quarter" idx="12"/>
          </p:nvPr>
        </p:nvSpPr>
        <p:spPr>
          <a:xfrm>
            <a:off x="2353586" y="1607854"/>
            <a:ext cx="6466564" cy="3240088"/>
          </a:xfrm>
        </p:spPr>
        <p:txBody>
          <a:bodyPr wrap="square" anchor="t">
            <a:noAutofit/>
          </a:bodyPr>
          <a:lstStyle/>
          <a:p>
            <a:pPr marL="285750" indent="-285750">
              <a:buFont typeface="Arial" panose="020B0604020202020204" pitchFamily="34" charset="0"/>
              <a:buChar char="•"/>
            </a:pPr>
            <a:r>
              <a:rPr lang="en-GB" altLang="en-US" sz="1800" dirty="0"/>
              <a:t>Valid nomination paper </a:t>
            </a:r>
          </a:p>
          <a:p>
            <a:pPr marL="285750" indent="-285750">
              <a:buFont typeface="Arial" panose="020B0604020202020204" pitchFamily="34" charset="0"/>
              <a:buChar char="•"/>
            </a:pPr>
            <a:r>
              <a:rPr lang="en-GB" altLang="en-US" sz="1800" dirty="0"/>
              <a:t>Consent to nomination </a:t>
            </a:r>
          </a:p>
          <a:p>
            <a:pPr marL="285750" indent="-285750">
              <a:buFont typeface="Arial" panose="020B0604020202020204" pitchFamily="34" charset="0"/>
              <a:buChar char="•"/>
            </a:pPr>
            <a:r>
              <a:rPr lang="en-GB" altLang="en-US" sz="1800" dirty="0"/>
              <a:t>Certificate of Authorisation (if using registered party name or description)</a:t>
            </a:r>
          </a:p>
          <a:p>
            <a:pPr marL="0" indent="0" algn="ctr">
              <a:buNone/>
            </a:pPr>
            <a:r>
              <a:rPr lang="en-GB" altLang="en-US" sz="1800" dirty="0"/>
              <a:t>DOES </a:t>
            </a:r>
            <a:r>
              <a:rPr lang="en-GB" altLang="en-US" sz="1800" b="1" u="sng" dirty="0"/>
              <a:t>NOT</a:t>
            </a:r>
            <a:r>
              <a:rPr lang="en-GB" altLang="en-US" sz="1800" dirty="0"/>
              <a:t> NEED TO BE SIGNED BY NOMINATING OFFICER</a:t>
            </a:r>
          </a:p>
          <a:p>
            <a:pPr marL="0" indent="0" algn="ctr">
              <a:buNone/>
            </a:pPr>
            <a:r>
              <a:rPr lang="en-GB" altLang="en-US" sz="1800" dirty="0"/>
              <a:t>“ </a:t>
            </a:r>
            <a:r>
              <a:rPr lang="en-GB" altLang="en-US" sz="1800" b="1" i="1" dirty="0"/>
              <a:t>as long as the person who has issued the certificate claims that they have been authorised to do so by the registered Nominating Officer, the certificate should be taken at face value”</a:t>
            </a:r>
          </a:p>
          <a:p>
            <a:pPr marL="514350" indent="-514350">
              <a:buFont typeface="Arial" panose="020B0604020202020204" pitchFamily="34" charset="0"/>
              <a:buChar char="•"/>
            </a:pPr>
            <a:endParaRPr lang="en-GB" sz="1800" dirty="0"/>
          </a:p>
          <a:p>
            <a:pPr marL="342900" lvl="2" indent="-342900">
              <a:buFont typeface="Arial" panose="020B0604020202020204" pitchFamily="34" charset="0"/>
              <a:buChar char="•"/>
            </a:pPr>
            <a:endParaRPr lang="en-GB" sz="1800" dirty="0">
              <a:ea typeface="+mn-ea"/>
              <a:cs typeface="+mn-cs"/>
            </a:endParaRPr>
          </a:p>
          <a:p>
            <a:pPr marL="514350" indent="-514350">
              <a:buFont typeface="Arial" panose="020B0604020202020204" pitchFamily="34" charset="0"/>
              <a:buChar char="•"/>
            </a:pPr>
            <a:endParaRPr lang="en-GB" sz="1800" dirty="0"/>
          </a:p>
          <a:p>
            <a:pPr marL="514350" indent="-514350">
              <a:buFont typeface="Arial" panose="020B0604020202020204" pitchFamily="34" charset="0"/>
              <a:buChar char="•"/>
            </a:pPr>
            <a:endParaRPr lang="en-GB" sz="1800" dirty="0"/>
          </a:p>
          <a:p>
            <a:pPr marL="514350" indent="-514350">
              <a:buFont typeface="Arial" panose="020B0604020202020204" pitchFamily="34" charset="0"/>
              <a:buChar char="•"/>
            </a:pPr>
            <a:endParaRPr lang="en-GB" sz="1800" dirty="0"/>
          </a:p>
        </p:txBody>
      </p:sp>
      <p:sp>
        <p:nvSpPr>
          <p:cNvPr id="3" name="Text Placeholder 2">
            <a:extLst>
              <a:ext uri="{FF2B5EF4-FFF2-40B4-BE49-F238E27FC236}">
                <a16:creationId xmlns:a16="http://schemas.microsoft.com/office/drawing/2014/main" id="{018D11D5-F905-BF29-63A9-D015048A5474}"/>
              </a:ext>
            </a:extLst>
          </p:cNvPr>
          <p:cNvSpPr>
            <a:spLocks noGrp="1"/>
          </p:cNvSpPr>
          <p:nvPr>
            <p:ph type="body" sz="quarter" idx="11"/>
          </p:nvPr>
        </p:nvSpPr>
        <p:spPr>
          <a:xfrm>
            <a:off x="323850" y="1419225"/>
            <a:ext cx="1917905" cy="3240088"/>
          </a:xfrm>
        </p:spPr>
        <p:txBody>
          <a:bodyPr wrap="square" anchor="t">
            <a:normAutofit/>
          </a:bodyPr>
          <a:lstStyle/>
          <a:p>
            <a:endParaRPr lang="en-GB" sz="2000" dirty="0"/>
          </a:p>
          <a:p>
            <a:r>
              <a:rPr lang="en-GB" sz="2000" dirty="0"/>
              <a:t>What is needed to be validly nominated?</a:t>
            </a:r>
          </a:p>
        </p:txBody>
      </p:sp>
      <p:sp>
        <p:nvSpPr>
          <p:cNvPr id="4" name="Title 3">
            <a:extLst>
              <a:ext uri="{FF2B5EF4-FFF2-40B4-BE49-F238E27FC236}">
                <a16:creationId xmlns:a16="http://schemas.microsoft.com/office/drawing/2014/main" id="{7DE4B304-5FB3-B17A-A4A5-C6E9F2685083}"/>
              </a:ext>
            </a:extLst>
          </p:cNvPr>
          <p:cNvSpPr>
            <a:spLocks noGrp="1"/>
          </p:cNvSpPr>
          <p:nvPr>
            <p:ph type="title"/>
          </p:nvPr>
        </p:nvSpPr>
        <p:spPr>
          <a:xfrm>
            <a:off x="323850" y="806657"/>
            <a:ext cx="6335713" cy="612568"/>
          </a:xfrm>
        </p:spPr>
        <p:txBody>
          <a:bodyPr anchor="t">
            <a:normAutofit/>
          </a:bodyPr>
          <a:lstStyle/>
          <a:p>
            <a:r>
              <a:rPr lang="en-GB" dirty="0"/>
              <a:t>Valid Nominations</a:t>
            </a:r>
          </a:p>
        </p:txBody>
      </p:sp>
    </p:spTree>
    <p:extLst>
      <p:ext uri="{BB962C8B-B14F-4D97-AF65-F5344CB8AC3E}">
        <p14:creationId xmlns:p14="http://schemas.microsoft.com/office/powerpoint/2010/main" val="5553731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4FFA1-8358-E783-63AC-277403BB2F5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813D2A55-D125-3CAE-B236-DAC0280CCD58}"/>
              </a:ext>
            </a:extLst>
          </p:cNvPr>
          <p:cNvSpPr>
            <a:spLocks noGrp="1"/>
          </p:cNvSpPr>
          <p:nvPr>
            <p:ph type="body" sz="quarter" idx="11"/>
          </p:nvPr>
        </p:nvSpPr>
        <p:spPr>
          <a:xfrm>
            <a:off x="2501950" y="1419225"/>
            <a:ext cx="6318200" cy="3240088"/>
          </a:xfrm>
        </p:spPr>
        <p:txBody>
          <a:bodyPr wrap="square" anchor="t">
            <a:noAutofit/>
          </a:bodyPr>
          <a:lstStyle/>
          <a:p>
            <a:pPr marL="285750" indent="-285750">
              <a:buFont typeface="Arial" panose="020B0604020202020204" pitchFamily="34" charset="0"/>
              <a:buChar char="•"/>
            </a:pPr>
            <a:r>
              <a:rPr lang="en-GB" altLang="en-US" sz="1800" b="0" dirty="0">
                <a:solidFill>
                  <a:schemeClr val="tx1"/>
                </a:solidFill>
              </a:rPr>
              <a:t>Valid nomination paper </a:t>
            </a:r>
          </a:p>
          <a:p>
            <a:pPr marL="285750" indent="-285750">
              <a:buFont typeface="Arial" panose="020B0604020202020204" pitchFamily="34" charset="0"/>
              <a:buChar char="•"/>
            </a:pPr>
            <a:r>
              <a:rPr lang="en-GB" altLang="en-US" sz="1800" b="0" dirty="0">
                <a:solidFill>
                  <a:schemeClr val="tx1"/>
                </a:solidFill>
              </a:rPr>
              <a:t>Consent to nomination </a:t>
            </a:r>
          </a:p>
          <a:p>
            <a:pPr marL="285750" indent="-285750">
              <a:buFont typeface="Arial" panose="020B0604020202020204" pitchFamily="34" charset="0"/>
              <a:buChar char="•"/>
            </a:pPr>
            <a:r>
              <a:rPr lang="en-GB" altLang="en-US" sz="1800" b="0" dirty="0">
                <a:solidFill>
                  <a:schemeClr val="tx1"/>
                </a:solidFill>
              </a:rPr>
              <a:t>Certificate of Authorisation (if using registered party name or description)</a:t>
            </a:r>
          </a:p>
          <a:p>
            <a:r>
              <a:rPr lang="en-GB" altLang="en-US" sz="1800" dirty="0">
                <a:solidFill>
                  <a:schemeClr val="tx1"/>
                </a:solidFill>
              </a:rPr>
              <a:t>DOES </a:t>
            </a:r>
            <a:r>
              <a:rPr lang="en-GB" altLang="en-US" sz="1800" u="sng" dirty="0">
                <a:solidFill>
                  <a:schemeClr val="tx1"/>
                </a:solidFill>
              </a:rPr>
              <a:t>NOT</a:t>
            </a:r>
            <a:r>
              <a:rPr lang="en-GB" altLang="en-US" sz="1800" dirty="0">
                <a:solidFill>
                  <a:schemeClr val="tx1"/>
                </a:solidFill>
              </a:rPr>
              <a:t> NEED TO BE SIGNED BY NOMINATING OFFICER</a:t>
            </a:r>
          </a:p>
          <a:p>
            <a:pPr marL="285750" indent="-285750">
              <a:buFont typeface="Arial" panose="020B0604020202020204" pitchFamily="34" charset="0"/>
              <a:buChar char="•"/>
            </a:pPr>
            <a:r>
              <a:rPr lang="en-GB" altLang="en-US" sz="1800" b="0" dirty="0">
                <a:solidFill>
                  <a:schemeClr val="tx1"/>
                </a:solidFill>
              </a:rPr>
              <a:t>Request for party emblem - </a:t>
            </a:r>
            <a:r>
              <a:rPr lang="en-GB" altLang="en-US" sz="1800" b="0" u="sng" dirty="0">
                <a:solidFill>
                  <a:schemeClr val="tx1"/>
                </a:solidFill>
              </a:rPr>
              <a:t>optional</a:t>
            </a:r>
          </a:p>
          <a:p>
            <a:pPr marL="285750" indent="-285750">
              <a:buFont typeface="Arial" panose="020B0604020202020204" pitchFamily="34" charset="0"/>
              <a:buChar char="•"/>
            </a:pPr>
            <a:r>
              <a:rPr lang="en-GB" altLang="en-US" sz="1800" b="0" dirty="0">
                <a:solidFill>
                  <a:schemeClr val="tx1"/>
                </a:solidFill>
              </a:rPr>
              <a:t>Deposit - £500 (for all nominations)</a:t>
            </a:r>
          </a:p>
          <a:p>
            <a:pPr marL="285750" indent="-285750">
              <a:buFont typeface="Arial" panose="020B0604020202020204" pitchFamily="34" charset="0"/>
              <a:buChar char="•"/>
            </a:pPr>
            <a:r>
              <a:rPr lang="en-GB" altLang="en-US" sz="1800" b="0" dirty="0">
                <a:solidFill>
                  <a:schemeClr val="tx1"/>
                </a:solidFill>
              </a:rPr>
              <a:t>All lodged by 4pm on last day for delivery of nominations</a:t>
            </a:r>
          </a:p>
          <a:p>
            <a:pPr marL="514350" indent="-514350">
              <a:buFont typeface="Arial" panose="020B0604020202020204" pitchFamily="34" charset="0"/>
              <a:buChar char="•"/>
            </a:pPr>
            <a:endParaRPr lang="en-GB" sz="1800" b="0" dirty="0">
              <a:solidFill>
                <a:schemeClr val="tx1"/>
              </a:solidFill>
            </a:endParaRPr>
          </a:p>
          <a:p>
            <a:pPr marL="342900" lvl="2" indent="-342900">
              <a:buFont typeface="Arial" panose="020B0604020202020204" pitchFamily="34" charset="0"/>
              <a:buChar char="•"/>
            </a:pPr>
            <a:endParaRPr lang="en-GB" sz="1800" b="0" dirty="0">
              <a:solidFill>
                <a:schemeClr val="tx1"/>
              </a:solidFill>
              <a:ea typeface="+mn-ea"/>
              <a:cs typeface="+mn-cs"/>
            </a:endParaRPr>
          </a:p>
          <a:p>
            <a:pPr marL="514350" indent="-514350">
              <a:buFont typeface="Arial" panose="020B0604020202020204" pitchFamily="34" charset="0"/>
              <a:buChar char="•"/>
            </a:pPr>
            <a:endParaRPr lang="en-GB" sz="1800" b="0" dirty="0">
              <a:solidFill>
                <a:schemeClr val="tx1"/>
              </a:solidFill>
            </a:endParaRPr>
          </a:p>
          <a:p>
            <a:pPr marL="514350" indent="-514350">
              <a:buFont typeface="Arial" panose="020B0604020202020204" pitchFamily="34" charset="0"/>
              <a:buChar char="•"/>
            </a:pPr>
            <a:endParaRPr lang="en-GB" sz="1800" b="0" dirty="0">
              <a:solidFill>
                <a:schemeClr val="tx1"/>
              </a:solidFill>
            </a:endParaRPr>
          </a:p>
          <a:p>
            <a:pPr marL="514350" indent="-514350">
              <a:buFont typeface="Arial" panose="020B0604020202020204" pitchFamily="34" charset="0"/>
              <a:buChar char="•"/>
            </a:pPr>
            <a:endParaRPr lang="en-GB" sz="1800" b="0" dirty="0">
              <a:solidFill>
                <a:schemeClr val="tx1"/>
              </a:solidFill>
            </a:endParaRPr>
          </a:p>
        </p:txBody>
      </p:sp>
      <p:sp>
        <p:nvSpPr>
          <p:cNvPr id="4" name="Title 3">
            <a:extLst>
              <a:ext uri="{FF2B5EF4-FFF2-40B4-BE49-F238E27FC236}">
                <a16:creationId xmlns:a16="http://schemas.microsoft.com/office/drawing/2014/main" id="{838641BF-7C29-7911-C4B6-5976D4FDDEA2}"/>
              </a:ext>
            </a:extLst>
          </p:cNvPr>
          <p:cNvSpPr>
            <a:spLocks noGrp="1"/>
          </p:cNvSpPr>
          <p:nvPr>
            <p:ph type="title"/>
          </p:nvPr>
        </p:nvSpPr>
        <p:spPr>
          <a:xfrm>
            <a:off x="323850" y="806657"/>
            <a:ext cx="6335713" cy="612568"/>
          </a:xfrm>
        </p:spPr>
        <p:txBody>
          <a:bodyPr anchor="t">
            <a:normAutofit/>
          </a:bodyPr>
          <a:lstStyle/>
          <a:p>
            <a:r>
              <a:rPr lang="en-GB" dirty="0"/>
              <a:t>Valid Nominations</a:t>
            </a:r>
          </a:p>
        </p:txBody>
      </p:sp>
      <p:sp>
        <p:nvSpPr>
          <p:cNvPr id="5" name="Text Placeholder 2">
            <a:extLst>
              <a:ext uri="{FF2B5EF4-FFF2-40B4-BE49-F238E27FC236}">
                <a16:creationId xmlns:a16="http://schemas.microsoft.com/office/drawing/2014/main" id="{BC9BF520-74B8-4BD4-0EC7-BF0F23C3ACFB}"/>
              </a:ext>
            </a:extLst>
          </p:cNvPr>
          <p:cNvSpPr txBox="1">
            <a:spLocks/>
          </p:cNvSpPr>
          <p:nvPr/>
        </p:nvSpPr>
        <p:spPr bwMode="auto">
          <a:xfrm>
            <a:off x="476250" y="1571625"/>
            <a:ext cx="1917905" cy="3240088"/>
          </a:xfrm>
          <a:prstGeom prst="rect">
            <a:avLst/>
          </a:prstGeom>
        </p:spPr>
        <p:txBody>
          <a:bodyPr vert="horz" wrap="square" lIns="91440" tIns="45720" rIns="91440" bIns="45720" rtlCol="0" anchor="t">
            <a:normAutofit/>
          </a:bodyPr>
          <a:lstStyle>
            <a:lvl1pPr indent="0" defTabSz="685800">
              <a:lnSpc>
                <a:spcPct val="90000"/>
              </a:lnSpc>
              <a:spcBef>
                <a:spcPts val="750"/>
              </a:spcBef>
              <a:buFont typeface="Arial" panose="020B0604020202020204" pitchFamily="34" charset="0"/>
              <a:buNone/>
              <a:defRPr sz="2000" b="1">
                <a:solidFill>
                  <a:srgbClr val="2D3057"/>
                </a:solidFill>
              </a:defRPr>
            </a:lvl1pPr>
            <a:lvl2pPr marL="514350" indent="-171450" defTabSz="685800">
              <a:lnSpc>
                <a:spcPct val="90000"/>
              </a:lnSpc>
              <a:spcBef>
                <a:spcPts val="375"/>
              </a:spcBef>
              <a:buFont typeface="Arial" panose="020B0604020202020204" pitchFamily="34" charset="0"/>
              <a:buNone/>
              <a:defRPr b="1">
                <a:solidFill>
                  <a:srgbClr val="2D3057"/>
                </a:solidFill>
              </a:defRPr>
            </a:lvl2pPr>
            <a:lvl3pPr marL="857250" indent="-171450" defTabSz="685800">
              <a:lnSpc>
                <a:spcPct val="90000"/>
              </a:lnSpc>
              <a:spcBef>
                <a:spcPts val="375"/>
              </a:spcBef>
              <a:buFont typeface="Arial" panose="020B0604020202020204" pitchFamily="34" charset="0"/>
              <a:buNone/>
              <a:defRPr b="1">
                <a:solidFill>
                  <a:srgbClr val="2D3057"/>
                </a:solidFill>
              </a:defRPr>
            </a:lvl3pPr>
            <a:lvl4pPr marL="1200150" indent="-171450" defTabSz="685800">
              <a:lnSpc>
                <a:spcPct val="90000"/>
              </a:lnSpc>
              <a:spcBef>
                <a:spcPts val="375"/>
              </a:spcBef>
              <a:buFont typeface="Arial" panose="020B0604020202020204" pitchFamily="34" charset="0"/>
              <a:buNone/>
              <a:defRPr b="1">
                <a:solidFill>
                  <a:srgbClr val="2D3057"/>
                </a:solidFill>
              </a:defRPr>
            </a:lvl4pPr>
            <a:lvl5pPr marL="1543050" indent="-171450" defTabSz="685800">
              <a:lnSpc>
                <a:spcPct val="90000"/>
              </a:lnSpc>
              <a:spcBef>
                <a:spcPts val="375"/>
              </a:spcBef>
              <a:buFont typeface="Arial" panose="020B0604020202020204" pitchFamily="34" charset="0"/>
              <a:buNone/>
              <a:defRPr b="1">
                <a:solidFill>
                  <a:srgbClr val="2D3057"/>
                </a:solidFill>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endParaRPr lang="en-GB" dirty="0"/>
          </a:p>
          <a:p>
            <a:r>
              <a:rPr lang="en-GB" dirty="0"/>
              <a:t>What is needed to be validly nominated?</a:t>
            </a:r>
          </a:p>
        </p:txBody>
      </p:sp>
    </p:spTree>
    <p:extLst>
      <p:ext uri="{BB962C8B-B14F-4D97-AF65-F5344CB8AC3E}">
        <p14:creationId xmlns:p14="http://schemas.microsoft.com/office/powerpoint/2010/main" val="1020520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718CA8-6380-8EDA-C592-FC73320C4BAF}"/>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1F4A4025-A548-155F-7961-B28EB1DDB849}"/>
              </a:ext>
            </a:extLst>
          </p:cNvPr>
          <p:cNvSpPr>
            <a:spLocks noGrp="1"/>
          </p:cNvSpPr>
          <p:nvPr>
            <p:ph type="body" sz="quarter" idx="12"/>
          </p:nvPr>
        </p:nvSpPr>
        <p:spPr>
          <a:xfrm>
            <a:off x="2421482" y="1419225"/>
            <a:ext cx="6318200" cy="3240088"/>
          </a:xfrm>
        </p:spPr>
        <p:txBody>
          <a:bodyPr wrap="square" anchor="t">
            <a:noAutofit/>
          </a:bodyPr>
          <a:lstStyle/>
          <a:p>
            <a:pPr marL="285750" indent="-285750">
              <a:buFont typeface="Arial" panose="020B0604020202020204" pitchFamily="34" charset="0"/>
              <a:buChar char="•"/>
            </a:pPr>
            <a:r>
              <a:rPr lang="en-GB" sz="1800" dirty="0">
                <a:solidFill>
                  <a:schemeClr val="tx1"/>
                </a:solidFill>
              </a:rPr>
              <a:t>Fundamentals to think about and plan for when taking nominations for the Scottish Parliament Election</a:t>
            </a:r>
          </a:p>
          <a:p>
            <a:pPr marL="285750" indent="-285750">
              <a:buFont typeface="Arial" panose="020B0604020202020204" pitchFamily="34" charset="0"/>
              <a:buChar char="•"/>
            </a:pPr>
            <a:r>
              <a:rPr lang="en-GB" sz="1800" dirty="0">
                <a:solidFill>
                  <a:schemeClr val="tx1"/>
                </a:solidFill>
              </a:rPr>
              <a:t>Sources of help </a:t>
            </a:r>
          </a:p>
          <a:p>
            <a:pPr marL="285750" indent="-285750">
              <a:buFont typeface="Arial" panose="020B0604020202020204" pitchFamily="34" charset="0"/>
              <a:buChar char="•"/>
            </a:pPr>
            <a:endParaRPr lang="en-GB" sz="1800" dirty="0">
              <a:solidFill>
                <a:schemeClr val="tx1"/>
              </a:solidFill>
            </a:endParaRPr>
          </a:p>
          <a:p>
            <a:pPr marL="285750" indent="-285750">
              <a:buFont typeface="Arial" panose="020B0604020202020204" pitchFamily="34" charset="0"/>
              <a:buChar char="•"/>
            </a:pPr>
            <a:r>
              <a:rPr lang="en-GB" sz="1800" dirty="0">
                <a:solidFill>
                  <a:schemeClr val="tx1"/>
                </a:solidFill>
              </a:rPr>
              <a:t>Proof checking documents</a:t>
            </a:r>
          </a:p>
          <a:p>
            <a:pPr marL="285750" indent="-285750">
              <a:buFont typeface="Arial" panose="020B0604020202020204" pitchFamily="34" charset="0"/>
              <a:buChar char="•"/>
            </a:pPr>
            <a:r>
              <a:rPr lang="en-GB" sz="1800" dirty="0">
                <a:solidFill>
                  <a:schemeClr val="tx1"/>
                </a:solidFill>
              </a:rPr>
              <a:t>Notices</a:t>
            </a:r>
          </a:p>
          <a:p>
            <a:pPr marL="285750" indent="-285750">
              <a:buFont typeface="Arial" panose="020B0604020202020204" pitchFamily="34" charset="0"/>
              <a:buChar char="•"/>
            </a:pPr>
            <a:r>
              <a:rPr lang="en-GB" sz="1800" dirty="0">
                <a:solidFill>
                  <a:schemeClr val="tx1"/>
                </a:solidFill>
              </a:rPr>
              <a:t>Ballot Papers</a:t>
            </a:r>
          </a:p>
          <a:p>
            <a:pPr marL="342900" lvl="1" indent="0">
              <a:buNone/>
            </a:pPr>
            <a:r>
              <a:rPr lang="en-GB" sz="1500" dirty="0">
                <a:solidFill>
                  <a:schemeClr val="tx1"/>
                </a:solidFill>
              </a:rPr>
              <a:t>(too late now for poll cards, postal vote packs….)</a:t>
            </a:r>
          </a:p>
          <a:p>
            <a:pPr marL="514350" indent="-514350">
              <a:buFont typeface="+mj-lt"/>
              <a:buAutoNum type="arabicPeriod"/>
            </a:pPr>
            <a:endParaRPr lang="en-GB" sz="1800" dirty="0">
              <a:solidFill>
                <a:schemeClr val="tx1"/>
              </a:solidFill>
            </a:endParaRPr>
          </a:p>
          <a:p>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342900" lvl="2" indent="-342900">
              <a:buFont typeface="+mj-lt"/>
              <a:buAutoNum type="arabicPeriod"/>
            </a:pPr>
            <a:endParaRPr lang="en-GB" sz="1800" dirty="0">
              <a:ea typeface="+mn-ea"/>
              <a:cs typeface="+mn-cs"/>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BAFF7A5F-4571-3CBA-88B2-AE109920A884}"/>
              </a:ext>
            </a:extLst>
          </p:cNvPr>
          <p:cNvSpPr>
            <a:spLocks noGrp="1"/>
          </p:cNvSpPr>
          <p:nvPr>
            <p:ph type="body" sz="quarter" idx="11"/>
          </p:nvPr>
        </p:nvSpPr>
        <p:spPr>
          <a:xfrm>
            <a:off x="323850" y="1419225"/>
            <a:ext cx="2097632" cy="3240088"/>
          </a:xfrm>
        </p:spPr>
        <p:txBody>
          <a:bodyPr wrap="square" anchor="t">
            <a:normAutofit/>
          </a:bodyPr>
          <a:lstStyle/>
          <a:p>
            <a:pPr marL="0" indent="0">
              <a:buNone/>
            </a:pPr>
            <a:r>
              <a:rPr lang="en-GB" sz="2000" dirty="0"/>
              <a:t>Resources</a:t>
            </a:r>
          </a:p>
          <a:p>
            <a:pPr marL="0" indent="0">
              <a:buNone/>
            </a:pPr>
            <a:endParaRPr lang="en-GB" sz="2000" dirty="0"/>
          </a:p>
          <a:p>
            <a:pPr marL="0" indent="0">
              <a:buNone/>
            </a:pPr>
            <a:r>
              <a:rPr lang="en-GB" sz="1800" dirty="0"/>
              <a:t>Communications</a:t>
            </a:r>
            <a:r>
              <a:rPr lang="en-GB" sz="2000" dirty="0"/>
              <a:t> </a:t>
            </a:r>
          </a:p>
          <a:p>
            <a:pPr marL="0" indent="0">
              <a:buNone/>
            </a:pPr>
            <a:endParaRPr lang="en-GB" sz="2000" dirty="0"/>
          </a:p>
          <a:p>
            <a:pPr marL="0" indent="0">
              <a:buNone/>
            </a:pPr>
            <a:r>
              <a:rPr lang="en-GB" sz="2000" dirty="0"/>
              <a:t>Taking Nominations</a:t>
            </a:r>
          </a:p>
          <a:p>
            <a:pPr marL="0" indent="0">
              <a:buNone/>
            </a:pPr>
            <a:endParaRPr lang="en-GB" sz="2000" dirty="0"/>
          </a:p>
          <a:p>
            <a:pPr marL="0" indent="0">
              <a:buNone/>
            </a:pPr>
            <a:r>
              <a:rPr lang="en-GB" sz="2000" dirty="0"/>
              <a:t>Proof-reeding </a:t>
            </a:r>
          </a:p>
        </p:txBody>
      </p:sp>
      <p:sp>
        <p:nvSpPr>
          <p:cNvPr id="4" name="Title 3">
            <a:extLst>
              <a:ext uri="{FF2B5EF4-FFF2-40B4-BE49-F238E27FC236}">
                <a16:creationId xmlns:a16="http://schemas.microsoft.com/office/drawing/2014/main" id="{91D8EDDA-9F8F-C18C-0C9B-1E3418765D58}"/>
              </a:ext>
            </a:extLst>
          </p:cNvPr>
          <p:cNvSpPr>
            <a:spLocks noGrp="1"/>
          </p:cNvSpPr>
          <p:nvPr>
            <p:ph type="title"/>
          </p:nvPr>
        </p:nvSpPr>
        <p:spPr>
          <a:xfrm>
            <a:off x="323850" y="806657"/>
            <a:ext cx="6335713" cy="612568"/>
          </a:xfrm>
        </p:spPr>
        <p:txBody>
          <a:bodyPr anchor="t">
            <a:normAutofit/>
          </a:bodyPr>
          <a:lstStyle/>
          <a:p>
            <a:r>
              <a:rPr lang="en-GB" dirty="0"/>
              <a:t>Outline of seminar</a:t>
            </a:r>
          </a:p>
        </p:txBody>
      </p:sp>
    </p:spTree>
    <p:extLst>
      <p:ext uri="{BB962C8B-B14F-4D97-AF65-F5344CB8AC3E}">
        <p14:creationId xmlns:p14="http://schemas.microsoft.com/office/powerpoint/2010/main" val="41168546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AD8C39-7383-F074-7799-1B9D91C429E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15D5F045-CF66-7E01-A8BE-A42DD987C484}"/>
              </a:ext>
            </a:extLst>
          </p:cNvPr>
          <p:cNvSpPr>
            <a:spLocks noGrp="1"/>
          </p:cNvSpPr>
          <p:nvPr>
            <p:ph type="body" sz="quarter" idx="11"/>
          </p:nvPr>
        </p:nvSpPr>
        <p:spPr>
          <a:xfrm>
            <a:off x="2501950" y="1408540"/>
            <a:ext cx="6318200" cy="3240088"/>
          </a:xfrm>
        </p:spPr>
        <p:txBody>
          <a:bodyPr wrap="square" anchor="t">
            <a:noAutofit/>
          </a:bodyPr>
          <a:lstStyle/>
          <a:p>
            <a:r>
              <a:rPr lang="en-GB" altLang="en-US" sz="1800" dirty="0">
                <a:solidFill>
                  <a:schemeClr val="tx1"/>
                </a:solidFill>
              </a:rPr>
              <a:t>Invalid</a:t>
            </a:r>
            <a:r>
              <a:rPr lang="en-GB" altLang="en-US" sz="1800" b="0" dirty="0">
                <a:solidFill>
                  <a:schemeClr val="tx1"/>
                </a:solidFill>
              </a:rPr>
              <a:t> </a:t>
            </a:r>
            <a:r>
              <a:rPr lang="en-GB" altLang="en-US" sz="1800" dirty="0">
                <a:solidFill>
                  <a:schemeClr val="tx1"/>
                </a:solidFill>
              </a:rPr>
              <a:t>IF</a:t>
            </a:r>
          </a:p>
          <a:p>
            <a:pPr marL="285750" indent="-285750">
              <a:buFont typeface="Arial" panose="020B0604020202020204" pitchFamily="34" charset="0"/>
              <a:buChar char="•"/>
            </a:pPr>
            <a:endParaRPr lang="en-GB" altLang="en-US" sz="1800" b="0" dirty="0">
              <a:solidFill>
                <a:schemeClr val="tx1"/>
              </a:solidFill>
            </a:endParaRPr>
          </a:p>
          <a:p>
            <a:pPr marL="285750" indent="-285750">
              <a:buFont typeface="Arial" panose="020B0604020202020204" pitchFamily="34" charset="0"/>
              <a:buChar char="•"/>
            </a:pPr>
            <a:r>
              <a:rPr lang="en-GB" altLang="en-US" sz="1800" b="0" dirty="0">
                <a:solidFill>
                  <a:schemeClr val="tx1"/>
                </a:solidFill>
              </a:rPr>
              <a:t>RO (DRO) decides nomination </a:t>
            </a:r>
            <a:r>
              <a:rPr lang="en-GB" altLang="en-US" sz="1800" dirty="0">
                <a:solidFill>
                  <a:schemeClr val="tx1"/>
                </a:solidFill>
              </a:rPr>
              <a:t>paper</a:t>
            </a:r>
            <a:r>
              <a:rPr lang="en-GB" altLang="en-US" sz="1800" b="0" dirty="0">
                <a:solidFill>
                  <a:schemeClr val="tx1"/>
                </a:solidFill>
              </a:rPr>
              <a:t> is invalid  </a:t>
            </a:r>
            <a:r>
              <a:rPr lang="en-GB" altLang="en-US" sz="1800" dirty="0">
                <a:solidFill>
                  <a:schemeClr val="tx1"/>
                </a:solidFill>
              </a:rPr>
              <a:t>OR</a:t>
            </a:r>
          </a:p>
          <a:p>
            <a:pPr marL="285750" indent="-285750">
              <a:buFont typeface="Arial" panose="020B0604020202020204" pitchFamily="34" charset="0"/>
              <a:buChar char="•"/>
            </a:pPr>
            <a:r>
              <a:rPr lang="en-GB" altLang="en-US" sz="1800" b="0" dirty="0">
                <a:solidFill>
                  <a:schemeClr val="tx1"/>
                </a:solidFill>
              </a:rPr>
              <a:t>Any of the other forms are defective or not lodged in time (except request for party emblem) </a:t>
            </a:r>
            <a:r>
              <a:rPr lang="en-GB" altLang="en-US" sz="1800" dirty="0">
                <a:solidFill>
                  <a:schemeClr val="tx1"/>
                </a:solidFill>
              </a:rPr>
              <a:t>OR</a:t>
            </a:r>
          </a:p>
          <a:p>
            <a:pPr marL="285750" indent="-285750">
              <a:buFont typeface="Arial" panose="020B0604020202020204" pitchFamily="34" charset="0"/>
              <a:buChar char="•"/>
            </a:pPr>
            <a:r>
              <a:rPr lang="en-GB" altLang="en-US" sz="1800" b="0" dirty="0">
                <a:solidFill>
                  <a:schemeClr val="tx1"/>
                </a:solidFill>
              </a:rPr>
              <a:t>Deposit not lodged in time </a:t>
            </a:r>
            <a:r>
              <a:rPr lang="en-GB" altLang="en-US" sz="1800" dirty="0">
                <a:solidFill>
                  <a:schemeClr val="tx1"/>
                </a:solidFill>
              </a:rPr>
              <a:t>OR</a:t>
            </a:r>
          </a:p>
          <a:p>
            <a:pPr marL="285750" indent="-285750">
              <a:buFont typeface="Arial" panose="020B0604020202020204" pitchFamily="34" charset="0"/>
              <a:buChar char="•"/>
            </a:pPr>
            <a:r>
              <a:rPr lang="en-GB" altLang="en-US" sz="1800" b="0" dirty="0">
                <a:solidFill>
                  <a:schemeClr val="tx1"/>
                </a:solidFill>
              </a:rPr>
              <a:t>Candidate withdraws (by close of nominations) </a:t>
            </a:r>
            <a:r>
              <a:rPr lang="en-GB" altLang="en-US" sz="1800" dirty="0">
                <a:solidFill>
                  <a:schemeClr val="tx1"/>
                </a:solidFill>
              </a:rPr>
              <a:t>OR</a:t>
            </a:r>
          </a:p>
          <a:p>
            <a:pPr marL="285750" indent="-285750">
              <a:buFont typeface="Arial" panose="020B0604020202020204" pitchFamily="34" charset="0"/>
              <a:buChar char="•"/>
            </a:pPr>
            <a:r>
              <a:rPr lang="en-GB" altLang="en-US" sz="1800" b="0" dirty="0">
                <a:solidFill>
                  <a:schemeClr val="tx1"/>
                </a:solidFill>
              </a:rPr>
              <a:t>Candidate dies and proof given to RO’s satisfaction</a:t>
            </a:r>
          </a:p>
          <a:p>
            <a:pPr marL="285750" indent="-285750">
              <a:buFont typeface="Arial" panose="020B0604020202020204" pitchFamily="34" charset="0"/>
              <a:buChar char="•"/>
            </a:pPr>
            <a:endParaRPr lang="en-GB" altLang="en-US" sz="1800" b="0" dirty="0">
              <a:solidFill>
                <a:schemeClr val="tx1"/>
              </a:solidFill>
            </a:endParaRPr>
          </a:p>
          <a:p>
            <a:pPr marL="514350" indent="-514350">
              <a:buFont typeface="Arial" panose="020B0604020202020204" pitchFamily="34" charset="0"/>
              <a:buChar char="•"/>
            </a:pPr>
            <a:endParaRPr lang="en-GB" sz="1800" b="0" dirty="0">
              <a:solidFill>
                <a:schemeClr val="tx1"/>
              </a:solidFill>
            </a:endParaRPr>
          </a:p>
          <a:p>
            <a:pPr marL="342900" lvl="2" indent="-342900">
              <a:buFont typeface="Arial" panose="020B0604020202020204" pitchFamily="34" charset="0"/>
              <a:buChar char="•"/>
            </a:pPr>
            <a:endParaRPr lang="en-GB" sz="1800" b="0" dirty="0">
              <a:solidFill>
                <a:schemeClr val="tx1"/>
              </a:solidFill>
              <a:ea typeface="+mn-ea"/>
              <a:cs typeface="+mn-cs"/>
            </a:endParaRPr>
          </a:p>
          <a:p>
            <a:pPr marL="514350" indent="-514350">
              <a:buFont typeface="Arial" panose="020B0604020202020204" pitchFamily="34" charset="0"/>
              <a:buChar char="•"/>
            </a:pPr>
            <a:endParaRPr lang="en-GB" sz="1800" b="0" dirty="0">
              <a:solidFill>
                <a:schemeClr val="tx1"/>
              </a:solidFill>
            </a:endParaRPr>
          </a:p>
          <a:p>
            <a:pPr marL="514350" indent="-514350">
              <a:buFont typeface="Arial" panose="020B0604020202020204" pitchFamily="34" charset="0"/>
              <a:buChar char="•"/>
            </a:pPr>
            <a:endParaRPr lang="en-GB" sz="1800" b="0" dirty="0">
              <a:solidFill>
                <a:schemeClr val="tx1"/>
              </a:solidFill>
            </a:endParaRPr>
          </a:p>
          <a:p>
            <a:pPr marL="514350" indent="-514350">
              <a:buFont typeface="Arial" panose="020B0604020202020204" pitchFamily="34" charset="0"/>
              <a:buChar char="•"/>
            </a:pPr>
            <a:endParaRPr lang="en-GB" sz="1800" b="0" dirty="0">
              <a:solidFill>
                <a:schemeClr val="tx1"/>
              </a:solidFill>
            </a:endParaRPr>
          </a:p>
        </p:txBody>
      </p:sp>
      <p:sp>
        <p:nvSpPr>
          <p:cNvPr id="4" name="Title 3">
            <a:extLst>
              <a:ext uri="{FF2B5EF4-FFF2-40B4-BE49-F238E27FC236}">
                <a16:creationId xmlns:a16="http://schemas.microsoft.com/office/drawing/2014/main" id="{245DE56A-2086-C6FB-734E-3A47EF691529}"/>
              </a:ext>
            </a:extLst>
          </p:cNvPr>
          <p:cNvSpPr>
            <a:spLocks noGrp="1"/>
          </p:cNvSpPr>
          <p:nvPr>
            <p:ph type="title"/>
          </p:nvPr>
        </p:nvSpPr>
        <p:spPr>
          <a:xfrm>
            <a:off x="323850" y="806657"/>
            <a:ext cx="6335713" cy="612568"/>
          </a:xfrm>
        </p:spPr>
        <p:txBody>
          <a:bodyPr anchor="t">
            <a:normAutofit/>
          </a:bodyPr>
          <a:lstStyle/>
          <a:p>
            <a:r>
              <a:rPr lang="en-GB" dirty="0"/>
              <a:t>Invalid Nominations</a:t>
            </a:r>
          </a:p>
        </p:txBody>
      </p:sp>
      <p:sp>
        <p:nvSpPr>
          <p:cNvPr id="5" name="Text Placeholder 2">
            <a:extLst>
              <a:ext uri="{FF2B5EF4-FFF2-40B4-BE49-F238E27FC236}">
                <a16:creationId xmlns:a16="http://schemas.microsoft.com/office/drawing/2014/main" id="{230CB5F4-0B83-5C6D-7ABA-3B3C491234C5}"/>
              </a:ext>
            </a:extLst>
          </p:cNvPr>
          <p:cNvSpPr txBox="1">
            <a:spLocks/>
          </p:cNvSpPr>
          <p:nvPr/>
        </p:nvSpPr>
        <p:spPr bwMode="auto">
          <a:xfrm>
            <a:off x="453948" y="1547771"/>
            <a:ext cx="1917905" cy="32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rmAutofit/>
          </a:bodyPr>
          <a:lstStyle>
            <a:lvl1pPr marL="0" indent="0" algn="l" rtl="0" eaLnBrk="1" fontAlgn="base" hangingPunct="1">
              <a:lnSpc>
                <a:spcPct val="110000"/>
              </a:lnSpc>
              <a:spcBef>
                <a:spcPts val="0"/>
              </a:spcBef>
              <a:spcAft>
                <a:spcPts val="900"/>
              </a:spcAft>
              <a:buFontTx/>
              <a:buNone/>
              <a:defRPr sz="1600">
                <a:solidFill>
                  <a:schemeClr val="bg2"/>
                </a:solidFill>
                <a:latin typeface="+mn-lt"/>
                <a:ea typeface="+mn-ea"/>
                <a:cs typeface="+mn-cs"/>
              </a:defRPr>
            </a:lvl1pPr>
            <a:lvl2pPr marL="0" indent="0" algn="l" rtl="0" eaLnBrk="1" fontAlgn="base" hangingPunct="1">
              <a:lnSpc>
                <a:spcPct val="110000"/>
              </a:lnSpc>
              <a:spcBef>
                <a:spcPts val="0"/>
              </a:spcBef>
              <a:spcAft>
                <a:spcPts val="900"/>
              </a:spcAft>
              <a:buFontTx/>
              <a:buNone/>
              <a:defRPr sz="1600" b="1">
                <a:solidFill>
                  <a:schemeClr val="bg2"/>
                </a:solidFill>
                <a:latin typeface="+mn-lt"/>
              </a:defRPr>
            </a:lvl2pPr>
            <a:lvl3pPr marL="0" indent="0" algn="l" rtl="0" eaLnBrk="1" fontAlgn="base" hangingPunct="1">
              <a:lnSpc>
                <a:spcPct val="110000"/>
              </a:lnSpc>
              <a:spcBef>
                <a:spcPts val="0"/>
              </a:spcBef>
              <a:spcAft>
                <a:spcPts val="900"/>
              </a:spcAft>
              <a:buFontTx/>
              <a:buNone/>
              <a:defRPr sz="1600">
                <a:solidFill>
                  <a:schemeClr val="tx1"/>
                </a:solidFill>
                <a:latin typeface="+mn-lt"/>
              </a:defRPr>
            </a:lvl3pPr>
            <a:lvl4pPr marL="180975" indent="-180975" algn="l" rtl="0" eaLnBrk="1" fontAlgn="base" hangingPunct="1">
              <a:lnSpc>
                <a:spcPct val="110000"/>
              </a:lnSpc>
              <a:spcBef>
                <a:spcPts val="0"/>
              </a:spcBef>
              <a:spcAft>
                <a:spcPts val="900"/>
              </a:spcAft>
              <a:buFont typeface="Arial" panose="020B0604020202020204" pitchFamily="34" charset="0"/>
              <a:buChar char="•"/>
              <a:defRPr sz="1600">
                <a:solidFill>
                  <a:schemeClr val="tx1"/>
                </a:solidFill>
                <a:latin typeface="+mn-lt"/>
              </a:defRPr>
            </a:lvl4pPr>
            <a:lvl5pPr marL="360000" indent="-180000" algn="l" rtl="0" eaLnBrk="1" fontAlgn="base" hangingPunct="1">
              <a:lnSpc>
                <a:spcPct val="110000"/>
              </a:lnSpc>
              <a:spcBef>
                <a:spcPts val="0"/>
              </a:spcBef>
              <a:spcAft>
                <a:spcPts val="900"/>
              </a:spcAft>
              <a:buFont typeface="Arial" panose="020B0604020202020204" pitchFamily="34" charset="0"/>
              <a:buChar char="◦"/>
              <a:defRPr sz="1600">
                <a:solidFill>
                  <a:schemeClr val="tx1"/>
                </a:solidFill>
                <a:latin typeface="+mn-lt"/>
              </a:defRPr>
            </a:lvl5pPr>
            <a:lvl6pPr marL="540975" indent="-180975" algn="l" rtl="0" eaLnBrk="1" fontAlgn="base" hangingPunct="1">
              <a:lnSpc>
                <a:spcPct val="110000"/>
              </a:lnSpc>
              <a:spcBef>
                <a:spcPts val="0"/>
              </a:spcBef>
              <a:spcAft>
                <a:spcPts val="900"/>
              </a:spcAft>
              <a:buFont typeface="Arial" panose="020B0604020202020204" pitchFamily="34" charset="0"/>
              <a:buChar char="▪"/>
              <a:defRPr sz="1600">
                <a:solidFill>
                  <a:schemeClr val="tx1"/>
                </a:solidFill>
                <a:latin typeface="+mn-lt"/>
              </a:defRPr>
            </a:lvl6pPr>
            <a:lvl7pPr marL="180000" indent="-180000" algn="l" rtl="0" eaLnBrk="1" fontAlgn="base" hangingPunct="1">
              <a:lnSpc>
                <a:spcPct val="110000"/>
              </a:lnSpc>
              <a:spcBef>
                <a:spcPts val="0"/>
              </a:spcBef>
              <a:spcAft>
                <a:spcPts val="900"/>
              </a:spcAft>
              <a:buFont typeface="Arial" panose="020B0604020202020204" pitchFamily="34" charset="0"/>
              <a:buChar char="•"/>
              <a:defRPr sz="1200">
                <a:solidFill>
                  <a:schemeClr val="tx1"/>
                </a:solidFill>
                <a:latin typeface="+mn-lt"/>
              </a:defRPr>
            </a:lvl7pPr>
            <a:lvl8pPr marL="180000" indent="-180000" algn="l" rtl="0" eaLnBrk="1" fontAlgn="base" hangingPunct="1">
              <a:lnSpc>
                <a:spcPct val="110000"/>
              </a:lnSpc>
              <a:spcBef>
                <a:spcPts val="0"/>
              </a:spcBef>
              <a:spcAft>
                <a:spcPts val="900"/>
              </a:spcAft>
              <a:buFont typeface="+mj-lt"/>
              <a:buAutoNum type="arabicPeriod"/>
              <a:defRPr sz="1600" b="0">
                <a:solidFill>
                  <a:schemeClr val="tx1"/>
                </a:solidFill>
                <a:latin typeface="+mn-lt"/>
              </a:defRPr>
            </a:lvl8pPr>
            <a:lvl9pPr marL="359025" indent="0" algn="l" rtl="0" eaLnBrk="1" fontAlgn="base" hangingPunct="1">
              <a:spcBef>
                <a:spcPts val="0"/>
              </a:spcBef>
              <a:spcAft>
                <a:spcPts val="400"/>
              </a:spcAft>
              <a:buFont typeface="Arial" panose="020B0604020202020204" pitchFamily="34" charset="0"/>
              <a:buNone/>
              <a:defRPr sz="1200">
                <a:solidFill>
                  <a:schemeClr val="tx1"/>
                </a:solidFill>
                <a:latin typeface="+mn-lt"/>
              </a:defRPr>
            </a:lvl9pPr>
          </a:lstStyle>
          <a:p>
            <a:endParaRPr lang="en-GB" sz="2000" b="1" kern="0" dirty="0">
              <a:solidFill>
                <a:schemeClr val="accent1"/>
              </a:solidFill>
            </a:endParaRPr>
          </a:p>
          <a:p>
            <a:r>
              <a:rPr lang="en-GB" sz="2000" b="1" dirty="0">
                <a:solidFill>
                  <a:srgbClr val="2D3057"/>
                </a:solidFill>
              </a:rPr>
              <a:t>Constituency and Region</a:t>
            </a:r>
          </a:p>
          <a:p>
            <a:r>
              <a:rPr lang="en-GB" sz="2000" b="1" dirty="0">
                <a:solidFill>
                  <a:srgbClr val="2D3057"/>
                </a:solidFill>
              </a:rPr>
              <a:t>If ANY of these is the case… </a:t>
            </a:r>
          </a:p>
        </p:txBody>
      </p:sp>
    </p:spTree>
    <p:extLst>
      <p:ext uri="{BB962C8B-B14F-4D97-AF65-F5344CB8AC3E}">
        <p14:creationId xmlns:p14="http://schemas.microsoft.com/office/powerpoint/2010/main" val="34335890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F227A-940D-D29F-51C3-EA416FA4C2E5}"/>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EA3E13C-2D50-AD24-0346-2D369BCD9D7E}"/>
              </a:ext>
            </a:extLst>
          </p:cNvPr>
          <p:cNvSpPr>
            <a:spLocks noGrp="1"/>
          </p:cNvSpPr>
          <p:nvPr>
            <p:ph type="body" sz="quarter" idx="11"/>
          </p:nvPr>
        </p:nvSpPr>
        <p:spPr>
          <a:xfrm>
            <a:off x="2394155" y="1419225"/>
            <a:ext cx="6425995" cy="3240088"/>
          </a:xfrm>
        </p:spPr>
        <p:txBody>
          <a:bodyPr wrap="square" anchor="t">
            <a:noAutofit/>
          </a:bodyPr>
          <a:lstStyle/>
          <a:p>
            <a:r>
              <a:rPr lang="en-GB" altLang="en-US" sz="1800" b="0" dirty="0">
                <a:solidFill>
                  <a:schemeClr val="tx1"/>
                </a:solidFill>
              </a:rPr>
              <a:t>Only grounds are – </a:t>
            </a:r>
          </a:p>
          <a:p>
            <a:pPr lvl="1"/>
            <a:r>
              <a:rPr lang="en-GB" altLang="en-US" b="0" dirty="0">
                <a:solidFill>
                  <a:schemeClr val="tx1"/>
                </a:solidFill>
              </a:rPr>
              <a:t>(1) particulars of candidate or witness signing nomination paper  are </a:t>
            </a:r>
            <a:r>
              <a:rPr lang="en-GB" altLang="en-US" dirty="0">
                <a:solidFill>
                  <a:schemeClr val="tx1"/>
                </a:solidFill>
              </a:rPr>
              <a:t>not as required by law </a:t>
            </a:r>
            <a:r>
              <a:rPr lang="en-GB" altLang="en-US" b="0" dirty="0">
                <a:solidFill>
                  <a:schemeClr val="tx1"/>
                </a:solidFill>
              </a:rPr>
              <a:t>– includes candidate’s description</a:t>
            </a:r>
          </a:p>
          <a:p>
            <a:pPr lvl="1"/>
            <a:r>
              <a:rPr lang="en-GB" altLang="en-US" b="0" dirty="0">
                <a:solidFill>
                  <a:schemeClr val="tx1"/>
                </a:solidFill>
              </a:rPr>
              <a:t>(2) nomination paper is </a:t>
            </a:r>
            <a:r>
              <a:rPr lang="en-GB" altLang="en-US" dirty="0">
                <a:solidFill>
                  <a:schemeClr val="tx1"/>
                </a:solidFill>
              </a:rPr>
              <a:t>not witnessed </a:t>
            </a:r>
            <a:r>
              <a:rPr lang="en-GB" altLang="en-US" b="0" dirty="0">
                <a:solidFill>
                  <a:schemeClr val="tx1"/>
                </a:solidFill>
              </a:rPr>
              <a:t>as required by law</a:t>
            </a:r>
          </a:p>
          <a:p>
            <a:pPr lvl="1"/>
            <a:r>
              <a:rPr lang="en-GB" altLang="en-US" b="0" dirty="0">
                <a:solidFill>
                  <a:schemeClr val="tx1"/>
                </a:solidFill>
              </a:rPr>
              <a:t>(3) </a:t>
            </a:r>
            <a:r>
              <a:rPr lang="en-GB" b="0" dirty="0">
                <a:solidFill>
                  <a:schemeClr val="tx1"/>
                </a:solidFill>
              </a:rPr>
              <a:t>on the grounds that they are </a:t>
            </a:r>
            <a:r>
              <a:rPr lang="en-GB" dirty="0">
                <a:solidFill>
                  <a:schemeClr val="tx1"/>
                </a:solidFill>
              </a:rPr>
              <a:t>imprisoned</a:t>
            </a:r>
            <a:r>
              <a:rPr lang="en-GB" b="0" dirty="0">
                <a:solidFill>
                  <a:schemeClr val="tx1"/>
                </a:solidFill>
              </a:rPr>
              <a:t> and serving a sentence of a year or more</a:t>
            </a:r>
            <a:endParaRPr lang="en-GB" altLang="en-US" b="0" dirty="0">
              <a:solidFill>
                <a:schemeClr val="tx1"/>
              </a:solidFill>
            </a:endParaRPr>
          </a:p>
          <a:p>
            <a:r>
              <a:rPr lang="en-GB" altLang="en-US" sz="1800" b="0" dirty="0">
                <a:solidFill>
                  <a:schemeClr val="tx1"/>
                </a:solidFill>
              </a:rPr>
              <a:t>RO must give decision on any objection as soon as practicable after it is made, and no later than 4pm on day after close of nominations</a:t>
            </a:r>
          </a:p>
          <a:p>
            <a:endParaRPr lang="en-GB" altLang="en-US" sz="1800" b="0" dirty="0">
              <a:solidFill>
                <a:schemeClr val="tx1"/>
              </a:solidFill>
            </a:endParaRPr>
          </a:p>
        </p:txBody>
      </p:sp>
      <p:sp>
        <p:nvSpPr>
          <p:cNvPr id="4" name="Title 3">
            <a:extLst>
              <a:ext uri="{FF2B5EF4-FFF2-40B4-BE49-F238E27FC236}">
                <a16:creationId xmlns:a16="http://schemas.microsoft.com/office/drawing/2014/main" id="{FB96316C-EDBE-77AC-F7E2-FD1E32BDA0C3}"/>
              </a:ext>
            </a:extLst>
          </p:cNvPr>
          <p:cNvSpPr>
            <a:spLocks noGrp="1"/>
          </p:cNvSpPr>
          <p:nvPr>
            <p:ph type="title"/>
          </p:nvPr>
        </p:nvSpPr>
        <p:spPr>
          <a:xfrm>
            <a:off x="185737" y="959057"/>
            <a:ext cx="8772525" cy="612568"/>
          </a:xfrm>
        </p:spPr>
        <p:txBody>
          <a:bodyPr anchor="t">
            <a:normAutofit fontScale="90000"/>
          </a:bodyPr>
          <a:lstStyle/>
          <a:p>
            <a:r>
              <a:rPr lang="en-GB" dirty="0"/>
              <a:t>Invalid Nomination Paper (constituency or individual)</a:t>
            </a:r>
          </a:p>
        </p:txBody>
      </p:sp>
      <p:sp>
        <p:nvSpPr>
          <p:cNvPr id="5" name="Text Placeholder 2">
            <a:extLst>
              <a:ext uri="{FF2B5EF4-FFF2-40B4-BE49-F238E27FC236}">
                <a16:creationId xmlns:a16="http://schemas.microsoft.com/office/drawing/2014/main" id="{F143BC4E-04ED-FE89-2BC1-E4F6DC1E9AEE}"/>
              </a:ext>
            </a:extLst>
          </p:cNvPr>
          <p:cNvSpPr txBox="1">
            <a:spLocks/>
          </p:cNvSpPr>
          <p:nvPr/>
        </p:nvSpPr>
        <p:spPr bwMode="auto">
          <a:xfrm>
            <a:off x="476250" y="1571625"/>
            <a:ext cx="1917905" cy="32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rmAutofit/>
          </a:bodyPr>
          <a:lstStyle>
            <a:lvl1pPr marL="0" indent="0" algn="l" rtl="0" eaLnBrk="1" fontAlgn="base" hangingPunct="1">
              <a:lnSpc>
                <a:spcPct val="110000"/>
              </a:lnSpc>
              <a:spcBef>
                <a:spcPts val="0"/>
              </a:spcBef>
              <a:spcAft>
                <a:spcPts val="900"/>
              </a:spcAft>
              <a:buFontTx/>
              <a:buNone/>
              <a:defRPr sz="1600">
                <a:solidFill>
                  <a:schemeClr val="bg2"/>
                </a:solidFill>
                <a:latin typeface="+mn-lt"/>
                <a:ea typeface="+mn-ea"/>
                <a:cs typeface="+mn-cs"/>
              </a:defRPr>
            </a:lvl1pPr>
            <a:lvl2pPr marL="0" indent="0" algn="l" rtl="0" eaLnBrk="1" fontAlgn="base" hangingPunct="1">
              <a:lnSpc>
                <a:spcPct val="110000"/>
              </a:lnSpc>
              <a:spcBef>
                <a:spcPts val="0"/>
              </a:spcBef>
              <a:spcAft>
                <a:spcPts val="900"/>
              </a:spcAft>
              <a:buFontTx/>
              <a:buNone/>
              <a:defRPr sz="1600" b="1">
                <a:solidFill>
                  <a:schemeClr val="bg2"/>
                </a:solidFill>
                <a:latin typeface="+mn-lt"/>
              </a:defRPr>
            </a:lvl2pPr>
            <a:lvl3pPr marL="0" indent="0" algn="l" rtl="0" eaLnBrk="1" fontAlgn="base" hangingPunct="1">
              <a:lnSpc>
                <a:spcPct val="110000"/>
              </a:lnSpc>
              <a:spcBef>
                <a:spcPts val="0"/>
              </a:spcBef>
              <a:spcAft>
                <a:spcPts val="900"/>
              </a:spcAft>
              <a:buFontTx/>
              <a:buNone/>
              <a:defRPr sz="1600">
                <a:solidFill>
                  <a:schemeClr val="tx1"/>
                </a:solidFill>
                <a:latin typeface="+mn-lt"/>
              </a:defRPr>
            </a:lvl3pPr>
            <a:lvl4pPr marL="180975" indent="-180975" algn="l" rtl="0" eaLnBrk="1" fontAlgn="base" hangingPunct="1">
              <a:lnSpc>
                <a:spcPct val="110000"/>
              </a:lnSpc>
              <a:spcBef>
                <a:spcPts val="0"/>
              </a:spcBef>
              <a:spcAft>
                <a:spcPts val="900"/>
              </a:spcAft>
              <a:buFont typeface="Arial" panose="020B0604020202020204" pitchFamily="34" charset="0"/>
              <a:buChar char="•"/>
              <a:defRPr sz="1600">
                <a:solidFill>
                  <a:schemeClr val="tx1"/>
                </a:solidFill>
                <a:latin typeface="+mn-lt"/>
              </a:defRPr>
            </a:lvl4pPr>
            <a:lvl5pPr marL="360000" indent="-180000" algn="l" rtl="0" eaLnBrk="1" fontAlgn="base" hangingPunct="1">
              <a:lnSpc>
                <a:spcPct val="110000"/>
              </a:lnSpc>
              <a:spcBef>
                <a:spcPts val="0"/>
              </a:spcBef>
              <a:spcAft>
                <a:spcPts val="900"/>
              </a:spcAft>
              <a:buFont typeface="Arial" panose="020B0604020202020204" pitchFamily="34" charset="0"/>
              <a:buChar char="◦"/>
              <a:defRPr sz="1600">
                <a:solidFill>
                  <a:schemeClr val="tx1"/>
                </a:solidFill>
                <a:latin typeface="+mn-lt"/>
              </a:defRPr>
            </a:lvl5pPr>
            <a:lvl6pPr marL="540975" indent="-180975" algn="l" rtl="0" eaLnBrk="1" fontAlgn="base" hangingPunct="1">
              <a:lnSpc>
                <a:spcPct val="110000"/>
              </a:lnSpc>
              <a:spcBef>
                <a:spcPts val="0"/>
              </a:spcBef>
              <a:spcAft>
                <a:spcPts val="900"/>
              </a:spcAft>
              <a:buFont typeface="Arial" panose="020B0604020202020204" pitchFamily="34" charset="0"/>
              <a:buChar char="▪"/>
              <a:defRPr sz="1600">
                <a:solidFill>
                  <a:schemeClr val="tx1"/>
                </a:solidFill>
                <a:latin typeface="+mn-lt"/>
              </a:defRPr>
            </a:lvl6pPr>
            <a:lvl7pPr marL="180000" indent="-180000" algn="l" rtl="0" eaLnBrk="1" fontAlgn="base" hangingPunct="1">
              <a:lnSpc>
                <a:spcPct val="110000"/>
              </a:lnSpc>
              <a:spcBef>
                <a:spcPts val="0"/>
              </a:spcBef>
              <a:spcAft>
                <a:spcPts val="900"/>
              </a:spcAft>
              <a:buFont typeface="Arial" panose="020B0604020202020204" pitchFamily="34" charset="0"/>
              <a:buChar char="•"/>
              <a:defRPr sz="1200">
                <a:solidFill>
                  <a:schemeClr val="tx1"/>
                </a:solidFill>
                <a:latin typeface="+mn-lt"/>
              </a:defRPr>
            </a:lvl7pPr>
            <a:lvl8pPr marL="180000" indent="-180000" algn="l" rtl="0" eaLnBrk="1" fontAlgn="base" hangingPunct="1">
              <a:lnSpc>
                <a:spcPct val="110000"/>
              </a:lnSpc>
              <a:spcBef>
                <a:spcPts val="0"/>
              </a:spcBef>
              <a:spcAft>
                <a:spcPts val="900"/>
              </a:spcAft>
              <a:buFont typeface="+mj-lt"/>
              <a:buAutoNum type="arabicPeriod"/>
              <a:defRPr sz="1600" b="0">
                <a:solidFill>
                  <a:schemeClr val="tx1"/>
                </a:solidFill>
                <a:latin typeface="+mn-lt"/>
              </a:defRPr>
            </a:lvl8pPr>
            <a:lvl9pPr marL="359025" indent="0" algn="l" rtl="0" eaLnBrk="1" fontAlgn="base" hangingPunct="1">
              <a:spcBef>
                <a:spcPts val="0"/>
              </a:spcBef>
              <a:spcAft>
                <a:spcPts val="400"/>
              </a:spcAft>
              <a:buFont typeface="Arial" panose="020B0604020202020204" pitchFamily="34" charset="0"/>
              <a:buNone/>
              <a:defRPr sz="1200">
                <a:solidFill>
                  <a:schemeClr val="tx1"/>
                </a:solidFill>
                <a:latin typeface="+mn-lt"/>
              </a:defRPr>
            </a:lvl9pPr>
          </a:lstStyle>
          <a:p>
            <a:endParaRPr lang="en-GB" sz="2000" b="1" kern="0" dirty="0">
              <a:solidFill>
                <a:schemeClr val="tx1"/>
              </a:solidFill>
            </a:endParaRPr>
          </a:p>
          <a:p>
            <a:r>
              <a:rPr lang="en-GB" sz="2000" b="1" dirty="0">
                <a:solidFill>
                  <a:srgbClr val="2D3057"/>
                </a:solidFill>
              </a:rPr>
              <a:t>What makes a dodgy nomination paper? </a:t>
            </a:r>
          </a:p>
        </p:txBody>
      </p:sp>
    </p:spTree>
    <p:extLst>
      <p:ext uri="{BB962C8B-B14F-4D97-AF65-F5344CB8AC3E}">
        <p14:creationId xmlns:p14="http://schemas.microsoft.com/office/powerpoint/2010/main" val="16175717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AFE62CE-3F92-41FC-22E0-CE1911207CB9}"/>
              </a:ext>
            </a:extLst>
          </p:cNvPr>
          <p:cNvSpPr>
            <a:spLocks noGrp="1"/>
          </p:cNvSpPr>
          <p:nvPr>
            <p:ph type="body" sz="quarter" idx="12"/>
          </p:nvPr>
        </p:nvSpPr>
        <p:spPr>
          <a:xfrm>
            <a:off x="2501950" y="1745229"/>
            <a:ext cx="6318200" cy="2875659"/>
          </a:xfrm>
        </p:spPr>
        <p:txBody>
          <a:bodyPr/>
          <a:lstStyle/>
          <a:p>
            <a:r>
              <a:rPr lang="en-GB" sz="1800" dirty="0"/>
              <a:t>Only grounds are </a:t>
            </a:r>
          </a:p>
          <a:p>
            <a:pPr marL="342900" lvl="1" indent="0">
              <a:buNone/>
            </a:pPr>
            <a:r>
              <a:rPr lang="en-GB" dirty="0"/>
              <a:t>(1) name of </a:t>
            </a:r>
            <a:r>
              <a:rPr lang="en-GB" b="1" dirty="0"/>
              <a:t>party not registered </a:t>
            </a:r>
            <a:r>
              <a:rPr lang="en-GB" dirty="0"/>
              <a:t>with EC</a:t>
            </a:r>
          </a:p>
          <a:p>
            <a:pPr marL="342900" lvl="1" indent="0">
              <a:buNone/>
            </a:pPr>
            <a:r>
              <a:rPr lang="en-GB" dirty="0"/>
              <a:t>(2) </a:t>
            </a:r>
            <a:r>
              <a:rPr lang="en-GB" b="1" dirty="0"/>
              <a:t>Number of candidates </a:t>
            </a:r>
            <a:r>
              <a:rPr lang="en-GB" dirty="0"/>
              <a:t>on list exceeds 12</a:t>
            </a:r>
          </a:p>
          <a:p>
            <a:pPr marL="342900" lvl="1" indent="0">
              <a:buNone/>
            </a:pPr>
            <a:r>
              <a:rPr lang="en-GB" dirty="0"/>
              <a:t>(3) List </a:t>
            </a:r>
            <a:r>
              <a:rPr lang="en-GB" b="1" dirty="0"/>
              <a:t>not containing a statement </a:t>
            </a:r>
            <a:r>
              <a:rPr lang="en-GB" dirty="0"/>
              <a:t>that it is issued by that party’s   nominating officer or person authorised by them</a:t>
            </a:r>
          </a:p>
          <a:p>
            <a:r>
              <a:rPr lang="en-GB" sz="1800" dirty="0"/>
              <a:t>RRO must give decision on any objection as soon as practicable after it is made, and no later than 4pm on day after close of nominations</a:t>
            </a:r>
          </a:p>
        </p:txBody>
      </p:sp>
      <p:sp>
        <p:nvSpPr>
          <p:cNvPr id="3" name="Text Placeholder 2">
            <a:extLst>
              <a:ext uri="{FF2B5EF4-FFF2-40B4-BE49-F238E27FC236}">
                <a16:creationId xmlns:a16="http://schemas.microsoft.com/office/drawing/2014/main" id="{2ACF162C-F175-6E44-9F5E-1404E313C5DF}"/>
              </a:ext>
            </a:extLst>
          </p:cNvPr>
          <p:cNvSpPr>
            <a:spLocks noGrp="1"/>
          </p:cNvSpPr>
          <p:nvPr>
            <p:ph type="body" sz="quarter" idx="11"/>
          </p:nvPr>
        </p:nvSpPr>
        <p:spPr>
          <a:xfrm>
            <a:off x="252288" y="1991719"/>
            <a:ext cx="1962000" cy="1276267"/>
          </a:xfrm>
        </p:spPr>
        <p:txBody>
          <a:bodyPr/>
          <a:lstStyle/>
          <a:p>
            <a:r>
              <a:rPr lang="en-GB" altLang="en-US" sz="2000" dirty="0"/>
              <a:t>Regional  List </a:t>
            </a:r>
          </a:p>
          <a:p>
            <a:pPr marL="514350" indent="-514350">
              <a:buFont typeface="Arial" panose="020B0604020202020204" pitchFamily="34" charset="0"/>
              <a:buChar char="•"/>
            </a:pPr>
            <a:endParaRPr lang="en-GB" sz="2400" dirty="0"/>
          </a:p>
          <a:p>
            <a:pPr marL="342900" lvl="2" indent="-342900">
              <a:buFont typeface="Arial" panose="020B0604020202020204" pitchFamily="34" charset="0"/>
              <a:buChar char="•"/>
            </a:pPr>
            <a:endParaRPr lang="en-GB" sz="2400" dirty="0">
              <a:ea typeface="+mn-ea"/>
              <a:cs typeface="+mn-cs"/>
            </a:endParaRPr>
          </a:p>
          <a:p>
            <a:pPr marL="514350" indent="-514350">
              <a:buFont typeface="Arial" panose="020B0604020202020204" pitchFamily="34" charset="0"/>
              <a:buChar char="•"/>
            </a:pPr>
            <a:endParaRPr lang="en-GB" sz="2400" dirty="0"/>
          </a:p>
          <a:p>
            <a:pPr marL="514350" indent="-514350">
              <a:buFont typeface="Arial" panose="020B0604020202020204" pitchFamily="34" charset="0"/>
              <a:buChar char="•"/>
            </a:pPr>
            <a:endParaRPr lang="en-GB" sz="2400" dirty="0"/>
          </a:p>
          <a:p>
            <a:pPr marL="514350" indent="-514350">
              <a:buFont typeface="Arial" panose="020B0604020202020204" pitchFamily="34" charset="0"/>
              <a:buChar char="•"/>
            </a:pPr>
            <a:endParaRPr lang="en-GB" sz="2000" dirty="0"/>
          </a:p>
        </p:txBody>
      </p:sp>
      <p:sp>
        <p:nvSpPr>
          <p:cNvPr id="4" name="Title 3">
            <a:extLst>
              <a:ext uri="{FF2B5EF4-FFF2-40B4-BE49-F238E27FC236}">
                <a16:creationId xmlns:a16="http://schemas.microsoft.com/office/drawing/2014/main" id="{3E3E10A1-0CB7-4536-749F-4ABEA0137B49}"/>
              </a:ext>
            </a:extLst>
          </p:cNvPr>
          <p:cNvSpPr>
            <a:spLocks noGrp="1"/>
          </p:cNvSpPr>
          <p:nvPr>
            <p:ph type="title"/>
          </p:nvPr>
        </p:nvSpPr>
        <p:spPr/>
        <p:txBody>
          <a:bodyPr/>
          <a:lstStyle/>
          <a:p>
            <a:r>
              <a:rPr lang="en-GB" dirty="0"/>
              <a:t>Invalid Regional</a:t>
            </a:r>
            <a:r>
              <a:rPr lang="en-GB" baseline="0" dirty="0"/>
              <a:t> List </a:t>
            </a:r>
            <a:endParaRPr lang="en-GB" dirty="0"/>
          </a:p>
        </p:txBody>
      </p:sp>
    </p:spTree>
    <p:extLst>
      <p:ext uri="{BB962C8B-B14F-4D97-AF65-F5344CB8AC3E}">
        <p14:creationId xmlns:p14="http://schemas.microsoft.com/office/powerpoint/2010/main" val="24863386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F6E1C20-9F3B-E73E-E1D4-7A787FC90096}"/>
              </a:ext>
            </a:extLst>
          </p:cNvPr>
          <p:cNvSpPr>
            <a:spLocks noGrp="1"/>
          </p:cNvSpPr>
          <p:nvPr>
            <p:ph type="body" sz="quarter" idx="12"/>
          </p:nvPr>
        </p:nvSpPr>
        <p:spPr>
          <a:xfrm>
            <a:off x="2501950" y="1872449"/>
            <a:ext cx="6037751" cy="2763161"/>
          </a:xfrm>
        </p:spPr>
        <p:txBody>
          <a:bodyPr>
            <a:normAutofit/>
          </a:bodyPr>
          <a:lstStyle/>
          <a:p>
            <a:r>
              <a:rPr lang="en-GB" altLang="en-US" dirty="0"/>
              <a:t>Only grounds are -</a:t>
            </a:r>
          </a:p>
          <a:p>
            <a:pPr marL="342900" lvl="1" indent="0">
              <a:buNone/>
            </a:pPr>
            <a:r>
              <a:rPr lang="en-GB" altLang="en-US" dirty="0"/>
              <a:t>(1) Particulars of candidate are not as required by law (e.g. full name and address)</a:t>
            </a:r>
          </a:p>
          <a:p>
            <a:pPr marL="342900" lvl="1" indent="0">
              <a:buNone/>
            </a:pPr>
            <a:r>
              <a:rPr lang="en-GB" altLang="en-US" dirty="0"/>
              <a:t>(2) Candidate is </a:t>
            </a:r>
            <a:r>
              <a:rPr lang="en-GB" dirty="0"/>
              <a:t>imprisoned and serving a sentence of a year or more  </a:t>
            </a:r>
          </a:p>
          <a:p>
            <a:pPr marL="342900" lvl="1" indent="0">
              <a:buNone/>
            </a:pPr>
            <a:r>
              <a:rPr lang="en-GB" altLang="en-US" dirty="0"/>
              <a:t>(3) consent to nomination not delivered as required</a:t>
            </a:r>
          </a:p>
          <a:p>
            <a:r>
              <a:rPr lang="en-GB" altLang="en-US" b="1" dirty="0"/>
              <a:t>RRO must delete name and address of invalid candidate from list </a:t>
            </a:r>
          </a:p>
          <a:p>
            <a:endParaRPr lang="en-GB" dirty="0"/>
          </a:p>
        </p:txBody>
      </p:sp>
      <p:sp>
        <p:nvSpPr>
          <p:cNvPr id="3" name="Text Placeholder 2">
            <a:extLst>
              <a:ext uri="{FF2B5EF4-FFF2-40B4-BE49-F238E27FC236}">
                <a16:creationId xmlns:a16="http://schemas.microsoft.com/office/drawing/2014/main" id="{5D663DF3-98F1-10F0-F23B-28E529906E4E}"/>
              </a:ext>
            </a:extLst>
          </p:cNvPr>
          <p:cNvSpPr>
            <a:spLocks noGrp="1"/>
          </p:cNvSpPr>
          <p:nvPr>
            <p:ph type="body" sz="quarter" idx="11"/>
          </p:nvPr>
        </p:nvSpPr>
        <p:spPr>
          <a:xfrm>
            <a:off x="323850" y="2103036"/>
            <a:ext cx="1962000" cy="2235933"/>
          </a:xfrm>
        </p:spPr>
        <p:txBody>
          <a:bodyPr>
            <a:normAutofit/>
          </a:bodyPr>
          <a:lstStyle/>
          <a:p>
            <a:pPr defTabSz="914400" fontAlgn="base">
              <a:lnSpc>
                <a:spcPct val="110000"/>
              </a:lnSpc>
              <a:spcBef>
                <a:spcPts val="0"/>
              </a:spcBef>
              <a:spcAft>
                <a:spcPts val="900"/>
              </a:spcAft>
            </a:pPr>
            <a:r>
              <a:rPr lang="en-GB" sz="2000" dirty="0"/>
              <a:t>Principle – checking paper is complete,  NOT whether it is true</a:t>
            </a:r>
          </a:p>
          <a:p>
            <a:pPr algn="ctr"/>
            <a:endParaRPr lang="en-GB" sz="2000" dirty="0"/>
          </a:p>
        </p:txBody>
      </p:sp>
      <p:sp>
        <p:nvSpPr>
          <p:cNvPr id="4" name="Title 3">
            <a:extLst>
              <a:ext uri="{FF2B5EF4-FFF2-40B4-BE49-F238E27FC236}">
                <a16:creationId xmlns:a16="http://schemas.microsoft.com/office/drawing/2014/main" id="{FC876716-86A4-7B50-00C0-8FCE0F628BD1}"/>
              </a:ext>
            </a:extLst>
          </p:cNvPr>
          <p:cNvSpPr>
            <a:spLocks noGrp="1"/>
          </p:cNvSpPr>
          <p:nvPr>
            <p:ph type="title"/>
          </p:nvPr>
        </p:nvSpPr>
        <p:spPr>
          <a:xfrm>
            <a:off x="323850" y="982482"/>
            <a:ext cx="7436623" cy="612568"/>
          </a:xfrm>
        </p:spPr>
        <p:txBody>
          <a:bodyPr/>
          <a:lstStyle/>
          <a:p>
            <a:r>
              <a:rPr lang="en-GB" altLang="en-US" dirty="0"/>
              <a:t>Invalid Candidates on Regional List</a:t>
            </a:r>
            <a:endParaRPr lang="en-GB" dirty="0"/>
          </a:p>
        </p:txBody>
      </p:sp>
    </p:spTree>
    <p:extLst>
      <p:ext uri="{BB962C8B-B14F-4D97-AF65-F5344CB8AC3E}">
        <p14:creationId xmlns:p14="http://schemas.microsoft.com/office/powerpoint/2010/main" val="31779894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37C7A89-76AB-31B5-3C6E-5C4C2B6880EA}"/>
              </a:ext>
            </a:extLst>
          </p:cNvPr>
          <p:cNvSpPr>
            <a:spLocks noGrp="1"/>
          </p:cNvSpPr>
          <p:nvPr>
            <p:ph type="body" sz="quarter" idx="12"/>
          </p:nvPr>
        </p:nvSpPr>
        <p:spPr>
          <a:xfrm>
            <a:off x="2223656" y="1469239"/>
            <a:ext cx="6596494" cy="4366836"/>
          </a:xfrm>
        </p:spPr>
        <p:txBody>
          <a:bodyPr/>
          <a:lstStyle/>
          <a:p>
            <a:pPr marL="285750" indent="-285750">
              <a:buFont typeface="Arial" panose="020B0604020202020204" pitchFamily="34" charset="0"/>
              <a:buChar char="•"/>
            </a:pPr>
            <a:r>
              <a:rPr lang="en-GB" altLang="en-US" sz="1800" dirty="0"/>
              <a:t>Full name must be  given </a:t>
            </a:r>
          </a:p>
          <a:p>
            <a:pPr marL="466725" lvl="3" indent="-285750"/>
            <a:r>
              <a:rPr lang="en-GB" altLang="en-US" sz="1800" dirty="0"/>
              <a:t>Whether constituency, regional list or individual</a:t>
            </a:r>
          </a:p>
          <a:p>
            <a:pPr marL="285750" indent="-285750">
              <a:buFont typeface="Arial" panose="020B0604020202020204" pitchFamily="34" charset="0"/>
              <a:buChar char="•"/>
            </a:pPr>
            <a:r>
              <a:rPr lang="en-GB" altLang="en-US" sz="1800" dirty="0"/>
              <a:t>Can  use commonly used surname or forenames</a:t>
            </a:r>
          </a:p>
          <a:p>
            <a:pPr marL="285750" indent="-285750">
              <a:buFont typeface="Arial" panose="020B0604020202020204" pitchFamily="34" charset="0"/>
              <a:buChar char="•"/>
            </a:pPr>
            <a:r>
              <a:rPr lang="en-GB" altLang="en-US" sz="1800" dirty="0"/>
              <a:t>Not for RO to determine whether names are true</a:t>
            </a:r>
          </a:p>
          <a:p>
            <a:pPr marL="285750" indent="-285750">
              <a:buFont typeface="Arial" panose="020B0604020202020204" pitchFamily="34" charset="0"/>
              <a:buChar char="•"/>
            </a:pPr>
            <a:r>
              <a:rPr lang="en-GB" altLang="en-US" sz="1800" dirty="0"/>
              <a:t>Nomination paper must be  in English </a:t>
            </a:r>
          </a:p>
          <a:p>
            <a:pPr marL="285750" indent="-285750">
              <a:buFont typeface="Arial" panose="020B0604020202020204" pitchFamily="34" charset="0"/>
              <a:buChar char="•"/>
            </a:pPr>
            <a:r>
              <a:rPr lang="en-GB" altLang="en-US" sz="1800" b="1" dirty="0"/>
              <a:t>EXCEPTIONS</a:t>
            </a:r>
            <a:r>
              <a:rPr lang="en-GB" altLang="en-US" sz="1800" dirty="0"/>
              <a:t> </a:t>
            </a:r>
          </a:p>
          <a:p>
            <a:pPr marL="628650" lvl="1" indent="-285750"/>
            <a:r>
              <a:rPr lang="en-GB" altLang="en-US" sz="1500" b="1" dirty="0"/>
              <a:t>Sham Candidates </a:t>
            </a:r>
            <a:r>
              <a:rPr lang="en-GB" altLang="en-US" sz="1500" dirty="0"/>
              <a:t>– obviously false name/address</a:t>
            </a:r>
          </a:p>
          <a:p>
            <a:pPr marL="628650" lvl="1" indent="-285750"/>
            <a:r>
              <a:rPr lang="en-GB" sz="1500" dirty="0"/>
              <a:t>Particulars that are </a:t>
            </a:r>
            <a:r>
              <a:rPr lang="en-GB" sz="1500" b="1" dirty="0"/>
              <a:t>obscene, racist or an incitement to crime</a:t>
            </a:r>
            <a:endParaRPr lang="en-GB" altLang="en-US" sz="1500" b="1" dirty="0"/>
          </a:p>
          <a:p>
            <a:pPr marL="285750" indent="-285750">
              <a:buFont typeface="Arial" panose="020B0604020202020204" pitchFamily="34" charset="0"/>
              <a:buChar char="•"/>
            </a:pPr>
            <a:endParaRPr lang="en-GB" altLang="en-US" sz="1800" dirty="0"/>
          </a:p>
          <a:p>
            <a:pPr marL="285750" indent="-285750">
              <a:buFont typeface="Arial" panose="020B0604020202020204" pitchFamily="34" charset="0"/>
              <a:buChar char="•"/>
            </a:pPr>
            <a:endParaRPr lang="en-GB" sz="1800" dirty="0"/>
          </a:p>
        </p:txBody>
      </p:sp>
      <p:sp>
        <p:nvSpPr>
          <p:cNvPr id="3" name="Text Placeholder 2">
            <a:extLst>
              <a:ext uri="{FF2B5EF4-FFF2-40B4-BE49-F238E27FC236}">
                <a16:creationId xmlns:a16="http://schemas.microsoft.com/office/drawing/2014/main" id="{3404A384-F926-0004-47A3-1E90D8D73C9A}"/>
              </a:ext>
            </a:extLst>
          </p:cNvPr>
          <p:cNvSpPr>
            <a:spLocks noGrp="1"/>
          </p:cNvSpPr>
          <p:nvPr>
            <p:ph type="body" sz="quarter" idx="11"/>
          </p:nvPr>
        </p:nvSpPr>
        <p:spPr>
          <a:xfrm>
            <a:off x="323849" y="2190501"/>
            <a:ext cx="1560609" cy="1666546"/>
          </a:xfrm>
        </p:spPr>
        <p:txBody>
          <a:bodyPr/>
          <a:lstStyle/>
          <a:p>
            <a:pPr indent="11113"/>
            <a:r>
              <a:rPr lang="en-GB" sz="2000" dirty="0"/>
              <a:t>Again</a:t>
            </a:r>
          </a:p>
          <a:p>
            <a:pPr indent="11113"/>
            <a:r>
              <a:rPr lang="en-GB" sz="2000" dirty="0"/>
              <a:t>take paper at face value</a:t>
            </a:r>
          </a:p>
        </p:txBody>
      </p:sp>
      <p:sp>
        <p:nvSpPr>
          <p:cNvPr id="4" name="Title 3">
            <a:extLst>
              <a:ext uri="{FF2B5EF4-FFF2-40B4-BE49-F238E27FC236}">
                <a16:creationId xmlns:a16="http://schemas.microsoft.com/office/drawing/2014/main" id="{13D352D7-B43F-8DE7-8FBD-1625986EE3A1}"/>
              </a:ext>
            </a:extLst>
          </p:cNvPr>
          <p:cNvSpPr>
            <a:spLocks noGrp="1"/>
          </p:cNvSpPr>
          <p:nvPr>
            <p:ph type="title"/>
          </p:nvPr>
        </p:nvSpPr>
        <p:spPr/>
        <p:txBody>
          <a:bodyPr/>
          <a:lstStyle/>
          <a:p>
            <a:r>
              <a:rPr lang="en-GB" dirty="0"/>
              <a:t>Candidate Particulars - Names</a:t>
            </a:r>
          </a:p>
        </p:txBody>
      </p:sp>
    </p:spTree>
    <p:extLst>
      <p:ext uri="{BB962C8B-B14F-4D97-AF65-F5344CB8AC3E}">
        <p14:creationId xmlns:p14="http://schemas.microsoft.com/office/powerpoint/2010/main" val="38996053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71F6F8A-17AA-D8F3-D943-992D66417530}"/>
              </a:ext>
            </a:extLst>
          </p:cNvPr>
          <p:cNvSpPr>
            <a:spLocks noGrp="1"/>
          </p:cNvSpPr>
          <p:nvPr>
            <p:ph type="body" sz="quarter" idx="12"/>
          </p:nvPr>
        </p:nvSpPr>
        <p:spPr>
          <a:xfrm>
            <a:off x="2258170" y="1419226"/>
            <a:ext cx="6561980" cy="3766159"/>
          </a:xfrm>
        </p:spPr>
        <p:txBody>
          <a:bodyPr/>
          <a:lstStyle/>
          <a:p>
            <a:r>
              <a:rPr lang="en-GB" dirty="0"/>
              <a:t>Must be  - </a:t>
            </a:r>
          </a:p>
          <a:p>
            <a:pPr marL="285750" indent="-285750">
              <a:buFont typeface="Arial" panose="020B0604020202020204" pitchFamily="34" charset="0"/>
              <a:buChar char="•"/>
            </a:pPr>
            <a:r>
              <a:rPr lang="en-GB" dirty="0"/>
              <a:t>name of one or two registered </a:t>
            </a:r>
            <a:r>
              <a:rPr lang="en-GB" b="1" dirty="0"/>
              <a:t>parties</a:t>
            </a:r>
            <a:r>
              <a:rPr lang="en-GB" dirty="0"/>
              <a:t> certified by nominating officer of registered party</a:t>
            </a:r>
          </a:p>
          <a:p>
            <a:pPr marL="466725" lvl="3" indent="-285750"/>
            <a:r>
              <a:rPr lang="en-GB" sz="1800" dirty="0"/>
              <a:t>i.e. </a:t>
            </a:r>
            <a:r>
              <a:rPr lang="en-GB" sz="1800" b="1" dirty="0"/>
              <a:t>no registered party description </a:t>
            </a:r>
            <a:r>
              <a:rPr lang="en-GB" sz="1800" dirty="0"/>
              <a:t>allowed, or</a:t>
            </a:r>
          </a:p>
          <a:p>
            <a:pPr marL="285750" indent="-285750">
              <a:buFont typeface="Arial" panose="020B0604020202020204" pitchFamily="34" charset="0"/>
              <a:buChar char="•"/>
            </a:pPr>
            <a:r>
              <a:rPr lang="en-GB" dirty="0"/>
              <a:t>“Independent”, or </a:t>
            </a:r>
          </a:p>
          <a:p>
            <a:pPr marL="285750" indent="-285750">
              <a:buFont typeface="Arial" panose="020B0604020202020204" pitchFamily="34" charset="0"/>
              <a:buChar char="•"/>
            </a:pPr>
            <a:r>
              <a:rPr lang="en-GB" dirty="0"/>
              <a:t>Nothing</a:t>
            </a:r>
          </a:p>
          <a:p>
            <a:r>
              <a:rPr lang="en-GB" dirty="0"/>
              <a:t>Must not be likely to lead electors to associate candidate with any other registered party</a:t>
            </a:r>
          </a:p>
          <a:p>
            <a:pPr marL="342900" lvl="1" indent="0">
              <a:buNone/>
            </a:pPr>
            <a:r>
              <a:rPr lang="en-GB" b="1" i="1" dirty="0"/>
              <a:t>Means that only a registered party can use a description other than “Independent”</a:t>
            </a:r>
          </a:p>
          <a:p>
            <a:endParaRPr lang="en-GB" dirty="0"/>
          </a:p>
        </p:txBody>
      </p:sp>
      <p:sp>
        <p:nvSpPr>
          <p:cNvPr id="3" name="Text Placeholder 2">
            <a:extLst>
              <a:ext uri="{FF2B5EF4-FFF2-40B4-BE49-F238E27FC236}">
                <a16:creationId xmlns:a16="http://schemas.microsoft.com/office/drawing/2014/main" id="{D7DEC2FA-6DB5-2CB3-0C1A-967C42C0EF19}"/>
              </a:ext>
            </a:extLst>
          </p:cNvPr>
          <p:cNvSpPr>
            <a:spLocks noGrp="1"/>
          </p:cNvSpPr>
          <p:nvPr>
            <p:ph type="body" sz="quarter" idx="11"/>
          </p:nvPr>
        </p:nvSpPr>
        <p:spPr>
          <a:xfrm>
            <a:off x="79513" y="2031474"/>
            <a:ext cx="1804946" cy="1005924"/>
          </a:xfrm>
        </p:spPr>
        <p:txBody>
          <a:bodyPr/>
          <a:lstStyle/>
          <a:p>
            <a:pPr algn="ctr"/>
            <a:r>
              <a:rPr lang="en-GB" sz="2000" dirty="0"/>
              <a:t>No Descriptions</a:t>
            </a:r>
          </a:p>
        </p:txBody>
      </p:sp>
      <p:sp>
        <p:nvSpPr>
          <p:cNvPr id="4" name="Title 3">
            <a:extLst>
              <a:ext uri="{FF2B5EF4-FFF2-40B4-BE49-F238E27FC236}">
                <a16:creationId xmlns:a16="http://schemas.microsoft.com/office/drawing/2014/main" id="{CD4F508C-7A49-8C4A-DBC5-8E21154F3675}"/>
              </a:ext>
            </a:extLst>
          </p:cNvPr>
          <p:cNvSpPr>
            <a:spLocks noGrp="1"/>
          </p:cNvSpPr>
          <p:nvPr>
            <p:ph type="title"/>
          </p:nvPr>
        </p:nvSpPr>
        <p:spPr>
          <a:xfrm>
            <a:off x="323850" y="561062"/>
            <a:ext cx="8565708" cy="612568"/>
          </a:xfrm>
        </p:spPr>
        <p:txBody>
          <a:bodyPr>
            <a:normAutofit fontScale="90000"/>
          </a:bodyPr>
          <a:lstStyle/>
          <a:p>
            <a:r>
              <a:rPr lang="en-GB" dirty="0"/>
              <a:t>Candidate Particulars – </a:t>
            </a:r>
            <a:br>
              <a:rPr lang="en-GB" dirty="0"/>
            </a:br>
            <a:r>
              <a:rPr lang="en-GB" dirty="0"/>
              <a:t>Description Constituency</a:t>
            </a:r>
          </a:p>
        </p:txBody>
      </p:sp>
    </p:spTree>
    <p:extLst>
      <p:ext uri="{BB962C8B-B14F-4D97-AF65-F5344CB8AC3E}">
        <p14:creationId xmlns:p14="http://schemas.microsoft.com/office/powerpoint/2010/main" val="11570313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10D6D2B-F342-7B08-D2E6-7357CC624A91}"/>
              </a:ext>
            </a:extLst>
          </p:cNvPr>
          <p:cNvSpPr>
            <a:spLocks noGrp="1"/>
          </p:cNvSpPr>
          <p:nvPr>
            <p:ph type="body" sz="quarter" idx="12"/>
          </p:nvPr>
        </p:nvSpPr>
        <p:spPr>
          <a:xfrm>
            <a:off x="2504104" y="1824741"/>
            <a:ext cx="6318200" cy="2977847"/>
          </a:xfrm>
        </p:spPr>
        <p:txBody>
          <a:bodyPr>
            <a:normAutofit/>
          </a:bodyPr>
          <a:lstStyle/>
          <a:p>
            <a:r>
              <a:rPr lang="en-GB" sz="2000" b="1" dirty="0"/>
              <a:t>Individual’s</a:t>
            </a:r>
            <a:r>
              <a:rPr lang="en-GB" sz="2000" dirty="0"/>
              <a:t> description limited to either – </a:t>
            </a:r>
          </a:p>
          <a:p>
            <a:pPr marL="285750" indent="-285750">
              <a:buFont typeface="Arial" panose="020B0604020202020204" pitchFamily="34" charset="0"/>
              <a:buChar char="•"/>
            </a:pPr>
            <a:r>
              <a:rPr lang="en-GB" sz="2000" dirty="0"/>
              <a:t>Independent, or</a:t>
            </a:r>
          </a:p>
          <a:p>
            <a:pPr marL="285750" indent="-285750">
              <a:buFont typeface="Arial" panose="020B0604020202020204" pitchFamily="34" charset="0"/>
              <a:buChar char="•"/>
            </a:pPr>
            <a:r>
              <a:rPr lang="en-GB" sz="2000" dirty="0"/>
              <a:t>no description</a:t>
            </a:r>
          </a:p>
          <a:p>
            <a:r>
              <a:rPr lang="en-GB" sz="2000" b="1" dirty="0"/>
              <a:t>Regional list -  party’s description limited to –</a:t>
            </a:r>
          </a:p>
          <a:p>
            <a:pPr marL="285750" indent="-285750">
              <a:buFont typeface="Arial" panose="020B0604020202020204" pitchFamily="34" charset="0"/>
              <a:buChar char="•"/>
            </a:pPr>
            <a:r>
              <a:rPr lang="en-GB" sz="2000" dirty="0"/>
              <a:t>name of registered party (mandatory), and</a:t>
            </a:r>
          </a:p>
          <a:p>
            <a:pPr marL="285750" indent="-285750">
              <a:buFont typeface="Arial" panose="020B0604020202020204" pitchFamily="34" charset="0"/>
              <a:buChar char="•"/>
            </a:pPr>
            <a:r>
              <a:rPr lang="en-GB" sz="2000" dirty="0"/>
              <a:t>one of party’s registered descriptions (optional)</a:t>
            </a:r>
          </a:p>
          <a:p>
            <a:endParaRPr lang="en-GB" sz="2000" dirty="0"/>
          </a:p>
        </p:txBody>
      </p:sp>
      <p:sp>
        <p:nvSpPr>
          <p:cNvPr id="3" name="Text Placeholder 2">
            <a:extLst>
              <a:ext uri="{FF2B5EF4-FFF2-40B4-BE49-F238E27FC236}">
                <a16:creationId xmlns:a16="http://schemas.microsoft.com/office/drawing/2014/main" id="{86079799-269D-6101-D46F-ABEBEDD54CD2}"/>
              </a:ext>
            </a:extLst>
          </p:cNvPr>
          <p:cNvSpPr>
            <a:spLocks noGrp="1"/>
          </p:cNvSpPr>
          <p:nvPr>
            <p:ph type="body" sz="quarter" idx="11"/>
          </p:nvPr>
        </p:nvSpPr>
        <p:spPr>
          <a:xfrm>
            <a:off x="321696" y="1904254"/>
            <a:ext cx="1507104" cy="1846146"/>
          </a:xfrm>
        </p:spPr>
        <p:txBody>
          <a:bodyPr>
            <a:normAutofit/>
          </a:bodyPr>
          <a:lstStyle/>
          <a:p>
            <a:pPr algn="ctr"/>
            <a:r>
              <a:rPr lang="en-GB" sz="1800" dirty="0"/>
              <a:t>Party:</a:t>
            </a:r>
          </a:p>
          <a:p>
            <a:pPr algn="ctr"/>
            <a:r>
              <a:rPr lang="en-GB" sz="1800" dirty="0"/>
              <a:t>Name </a:t>
            </a:r>
          </a:p>
          <a:p>
            <a:pPr algn="ctr"/>
            <a:r>
              <a:rPr lang="en-GB" sz="1800" dirty="0"/>
              <a:t>PLUS</a:t>
            </a:r>
          </a:p>
          <a:p>
            <a:pPr algn="ctr"/>
            <a:r>
              <a:rPr lang="en-GB" sz="1800" dirty="0"/>
              <a:t> Registered Description </a:t>
            </a:r>
          </a:p>
        </p:txBody>
      </p:sp>
      <p:sp>
        <p:nvSpPr>
          <p:cNvPr id="4" name="Title 3">
            <a:extLst>
              <a:ext uri="{FF2B5EF4-FFF2-40B4-BE49-F238E27FC236}">
                <a16:creationId xmlns:a16="http://schemas.microsoft.com/office/drawing/2014/main" id="{FEEF23C7-D138-A740-EAB2-174AFB0BD4BC}"/>
              </a:ext>
            </a:extLst>
          </p:cNvPr>
          <p:cNvSpPr>
            <a:spLocks noGrp="1"/>
          </p:cNvSpPr>
          <p:nvPr>
            <p:ph type="title"/>
          </p:nvPr>
        </p:nvSpPr>
        <p:spPr>
          <a:xfrm>
            <a:off x="323850" y="982482"/>
            <a:ext cx="7913701" cy="612568"/>
          </a:xfrm>
        </p:spPr>
        <p:txBody>
          <a:bodyPr>
            <a:normAutofit fontScale="90000"/>
          </a:bodyPr>
          <a:lstStyle/>
          <a:p>
            <a:r>
              <a:rPr lang="en-GB" dirty="0"/>
              <a:t>Candidate’s Particulars  -  Description</a:t>
            </a:r>
            <a:br>
              <a:rPr lang="en-GB" dirty="0"/>
            </a:br>
            <a:r>
              <a:rPr lang="en-GB" dirty="0"/>
              <a:t>Region </a:t>
            </a:r>
          </a:p>
        </p:txBody>
      </p:sp>
    </p:spTree>
    <p:extLst>
      <p:ext uri="{BB962C8B-B14F-4D97-AF65-F5344CB8AC3E}">
        <p14:creationId xmlns:p14="http://schemas.microsoft.com/office/powerpoint/2010/main" val="18714729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54B4DCD-B9C3-13CC-52DB-9E06F6B66D4C}"/>
              </a:ext>
            </a:extLst>
          </p:cNvPr>
          <p:cNvSpPr>
            <a:spLocks noGrp="1"/>
          </p:cNvSpPr>
          <p:nvPr>
            <p:ph type="body" sz="quarter" idx="12"/>
          </p:nvPr>
        </p:nvSpPr>
        <p:spPr>
          <a:xfrm>
            <a:off x="2285850" y="1008570"/>
            <a:ext cx="6617639" cy="3650743"/>
          </a:xfrm>
        </p:spPr>
        <p:txBody>
          <a:bodyPr>
            <a:noAutofit/>
          </a:bodyPr>
          <a:lstStyle/>
          <a:p>
            <a:pPr marL="285750" indent="-285750">
              <a:buFont typeface="Arial" panose="020B0604020202020204" pitchFamily="34" charset="0"/>
              <a:buChar char="•"/>
            </a:pPr>
            <a:r>
              <a:rPr lang="en-GB" sz="1800" dirty="0"/>
              <a:t>Signed by candidate, on or within 1 month before close of nominations</a:t>
            </a:r>
          </a:p>
          <a:p>
            <a:pPr marL="285750" indent="-285750">
              <a:buFont typeface="Arial" panose="020B0604020202020204" pitchFamily="34" charset="0"/>
              <a:buChar char="•"/>
            </a:pPr>
            <a:r>
              <a:rPr lang="en-GB" sz="1800" dirty="0"/>
              <a:t>Attested by 1 witness, with details given</a:t>
            </a:r>
          </a:p>
          <a:p>
            <a:pPr marL="285750" indent="-285750">
              <a:buFont typeface="Arial" panose="020B0604020202020204" pitchFamily="34" charset="0"/>
              <a:buChar char="•"/>
            </a:pPr>
            <a:r>
              <a:rPr lang="en-GB" sz="1800" dirty="0"/>
              <a:t>Must be delivered by close of nominations</a:t>
            </a:r>
          </a:p>
          <a:p>
            <a:pPr marL="285750" indent="-285750">
              <a:buFont typeface="Arial" panose="020B0604020202020204" pitchFamily="34" charset="0"/>
              <a:buChar char="•"/>
            </a:pPr>
            <a:r>
              <a:rPr lang="en-GB" sz="1800" dirty="0"/>
              <a:t>Consent can be given by candidate by telegram, or any similar means of communication, if candidate outside UK </a:t>
            </a:r>
          </a:p>
          <a:p>
            <a:pPr marL="285750" indent="-285750">
              <a:buFont typeface="Arial" panose="020B0604020202020204" pitchFamily="34" charset="0"/>
              <a:buChar char="•"/>
            </a:pPr>
            <a:r>
              <a:rPr lang="en-GB" sz="1800" b="1" dirty="0"/>
              <a:t>Consent also </a:t>
            </a:r>
            <a:r>
              <a:rPr lang="en-GB" sz="1800" b="1" u="sng" dirty="0"/>
              <a:t>declaration that </a:t>
            </a:r>
            <a:r>
              <a:rPr lang="en-GB" sz="1800" b="1" dirty="0"/>
              <a:t>candidate </a:t>
            </a:r>
            <a:r>
              <a:rPr lang="en-GB" sz="1800" b="1" u="sng" dirty="0"/>
              <a:t>not disqualified </a:t>
            </a:r>
            <a:r>
              <a:rPr lang="en-GB" sz="1800" b="1" dirty="0"/>
              <a:t>or standing in any other constituency /region</a:t>
            </a:r>
          </a:p>
          <a:p>
            <a:pPr marL="466725" lvl="3" indent="-285750"/>
            <a:r>
              <a:rPr lang="en-GB" sz="1800" dirty="0"/>
              <a:t>Again,    </a:t>
            </a:r>
            <a:r>
              <a:rPr lang="en-GB" sz="1800" b="1" dirty="0"/>
              <a:t>Take on Face Value</a:t>
            </a:r>
          </a:p>
          <a:p>
            <a:pPr lvl="2"/>
            <a:r>
              <a:rPr lang="en-GB" sz="1800" b="1" dirty="0"/>
              <a:t>Note - </a:t>
            </a:r>
            <a:r>
              <a:rPr lang="en-GB" sz="1800" dirty="0"/>
              <a:t>A candidate may not stand for election in more than one constituency or in more than one region. However, a candidate </a:t>
            </a:r>
            <a:r>
              <a:rPr lang="en-GB" sz="1800" b="1" dirty="0"/>
              <a:t>may</a:t>
            </a:r>
            <a:r>
              <a:rPr lang="en-GB" sz="1800" dirty="0"/>
              <a:t> stand for election in both a constituency and a region</a:t>
            </a:r>
          </a:p>
        </p:txBody>
      </p:sp>
      <p:sp>
        <p:nvSpPr>
          <p:cNvPr id="4" name="Title 3">
            <a:extLst>
              <a:ext uri="{FF2B5EF4-FFF2-40B4-BE49-F238E27FC236}">
                <a16:creationId xmlns:a16="http://schemas.microsoft.com/office/drawing/2014/main" id="{B6402C20-3697-202E-E980-B3AD18011A06}"/>
              </a:ext>
            </a:extLst>
          </p:cNvPr>
          <p:cNvSpPr>
            <a:spLocks noGrp="1"/>
          </p:cNvSpPr>
          <p:nvPr>
            <p:ph type="title"/>
          </p:nvPr>
        </p:nvSpPr>
        <p:spPr>
          <a:xfrm>
            <a:off x="323850" y="484187"/>
            <a:ext cx="6335713" cy="612568"/>
          </a:xfrm>
        </p:spPr>
        <p:txBody>
          <a:bodyPr/>
          <a:lstStyle/>
          <a:p>
            <a:r>
              <a:rPr lang="en-GB" dirty="0"/>
              <a:t>Consent to Nomination</a:t>
            </a:r>
          </a:p>
        </p:txBody>
      </p:sp>
      <p:pic>
        <p:nvPicPr>
          <p:cNvPr id="2050" name="Picture 2" descr="The Importance of Consent">
            <a:extLst>
              <a:ext uri="{FF2B5EF4-FFF2-40B4-BE49-F238E27FC236}">
                <a16:creationId xmlns:a16="http://schemas.microsoft.com/office/drawing/2014/main" id="{E1E6715A-A1AF-9228-2263-284925EC23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375" y="2033163"/>
            <a:ext cx="1931475" cy="10061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80195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EA69D31-97A5-AEB9-D93D-8ED6E5CCF12B}"/>
              </a:ext>
            </a:extLst>
          </p:cNvPr>
          <p:cNvSpPr>
            <a:spLocks noGrp="1"/>
          </p:cNvSpPr>
          <p:nvPr>
            <p:ph type="body" sz="quarter" idx="12"/>
          </p:nvPr>
        </p:nvSpPr>
        <p:spPr>
          <a:xfrm>
            <a:off x="2501950" y="1419225"/>
            <a:ext cx="6318200" cy="3650743"/>
          </a:xfrm>
        </p:spPr>
        <p:txBody>
          <a:bodyPr>
            <a:normAutofit/>
          </a:bodyPr>
          <a:lstStyle/>
          <a:p>
            <a:r>
              <a:rPr lang="en-GB" sz="2000" dirty="0"/>
              <a:t>Candidate may request an emblem of registered party to appear on ballot paper (Constituency)</a:t>
            </a:r>
          </a:p>
          <a:p>
            <a:r>
              <a:rPr lang="en-GB" sz="2000" dirty="0"/>
              <a:t>Regional List, request is from Nominating Officer (or someone authorised) </a:t>
            </a:r>
          </a:p>
          <a:p>
            <a:r>
              <a:rPr lang="en-GB" sz="2000" dirty="0"/>
              <a:t>Not for individual list candidate</a:t>
            </a:r>
          </a:p>
          <a:p>
            <a:r>
              <a:rPr lang="en-GB" sz="2000" dirty="0"/>
              <a:t>Request to be delivered to RO by close of nominations</a:t>
            </a:r>
          </a:p>
          <a:p>
            <a:r>
              <a:rPr lang="en-GB" sz="2000" dirty="0"/>
              <a:t>Candidate/Nominating Officer must choose which emblem if party has more than one registered</a:t>
            </a:r>
          </a:p>
          <a:p>
            <a:r>
              <a:rPr lang="en-GB" sz="2000" dirty="0"/>
              <a:t>RO should check EC’s register to ensure requested emblem is registered for this election</a:t>
            </a:r>
          </a:p>
          <a:p>
            <a:endParaRPr lang="en-GB" sz="2000" dirty="0"/>
          </a:p>
        </p:txBody>
      </p:sp>
      <p:sp>
        <p:nvSpPr>
          <p:cNvPr id="3" name="Text Placeholder 2">
            <a:extLst>
              <a:ext uri="{FF2B5EF4-FFF2-40B4-BE49-F238E27FC236}">
                <a16:creationId xmlns:a16="http://schemas.microsoft.com/office/drawing/2014/main" id="{6A665E0B-7519-0ECD-1B75-F312077AE517}"/>
              </a:ext>
            </a:extLst>
          </p:cNvPr>
          <p:cNvSpPr>
            <a:spLocks noGrp="1"/>
          </p:cNvSpPr>
          <p:nvPr>
            <p:ph type="body" sz="quarter" idx="11"/>
          </p:nvPr>
        </p:nvSpPr>
        <p:spPr>
          <a:xfrm>
            <a:off x="323849" y="2079183"/>
            <a:ext cx="2053591" cy="1187248"/>
          </a:xfrm>
        </p:spPr>
        <p:txBody>
          <a:bodyPr/>
          <a:lstStyle/>
          <a:p>
            <a:r>
              <a:rPr lang="en-GB" sz="2400" dirty="0"/>
              <a:t>Constituency and Region</a:t>
            </a:r>
          </a:p>
        </p:txBody>
      </p:sp>
      <p:sp>
        <p:nvSpPr>
          <p:cNvPr id="4" name="Title 3">
            <a:extLst>
              <a:ext uri="{FF2B5EF4-FFF2-40B4-BE49-F238E27FC236}">
                <a16:creationId xmlns:a16="http://schemas.microsoft.com/office/drawing/2014/main" id="{E372015D-5126-6B81-8FAE-0BEF3CE27A25}"/>
              </a:ext>
            </a:extLst>
          </p:cNvPr>
          <p:cNvSpPr>
            <a:spLocks noGrp="1"/>
          </p:cNvSpPr>
          <p:nvPr>
            <p:ph type="title"/>
          </p:nvPr>
        </p:nvSpPr>
        <p:spPr/>
        <p:txBody>
          <a:bodyPr/>
          <a:lstStyle/>
          <a:p>
            <a:r>
              <a:rPr lang="en-GB" dirty="0"/>
              <a:t>Request for Party Emblem</a:t>
            </a:r>
          </a:p>
        </p:txBody>
      </p:sp>
    </p:spTree>
    <p:extLst>
      <p:ext uri="{BB962C8B-B14F-4D97-AF65-F5344CB8AC3E}">
        <p14:creationId xmlns:p14="http://schemas.microsoft.com/office/powerpoint/2010/main" val="28527347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B044080-9CDA-F5D9-DADD-CF6A2D9DBD03}"/>
              </a:ext>
            </a:extLst>
          </p:cNvPr>
          <p:cNvSpPr>
            <a:spLocks noGrp="1"/>
          </p:cNvSpPr>
          <p:nvPr>
            <p:ph type="body" sz="quarter" idx="11"/>
          </p:nvPr>
        </p:nvSpPr>
        <p:spPr>
          <a:xfrm>
            <a:off x="2285850" y="1419225"/>
            <a:ext cx="6534300" cy="3563027"/>
          </a:xfrm>
        </p:spPr>
        <p:txBody>
          <a:bodyPr>
            <a:normAutofit/>
          </a:bodyPr>
          <a:lstStyle/>
          <a:p>
            <a:pPr marL="342900" indent="-342900">
              <a:buFont typeface="Arial" panose="020B0604020202020204" pitchFamily="34" charset="0"/>
              <a:buChar char="•"/>
            </a:pPr>
            <a:r>
              <a:rPr lang="en-GB" sz="2000" b="0" dirty="0">
                <a:solidFill>
                  <a:schemeClr val="tx1"/>
                </a:solidFill>
              </a:rPr>
              <a:t>£500 </a:t>
            </a:r>
            <a:r>
              <a:rPr lang="en-GB" b="0" dirty="0">
                <a:solidFill>
                  <a:schemeClr val="tx1"/>
                </a:solidFill>
              </a:rPr>
              <a:t>for all candidates (constituency, regional party and individual)</a:t>
            </a:r>
          </a:p>
          <a:p>
            <a:pPr marL="285750" indent="-285750">
              <a:buFont typeface="Arial" panose="020B0604020202020204" pitchFamily="34" charset="0"/>
              <a:buChar char="•"/>
            </a:pPr>
            <a:r>
              <a:rPr lang="en-GB" b="0" dirty="0">
                <a:solidFill>
                  <a:schemeClr val="tx1"/>
                </a:solidFill>
              </a:rPr>
              <a:t>Must be in any legal tender, or banker’s draft, or </a:t>
            </a:r>
          </a:p>
          <a:p>
            <a:pPr marL="285750" indent="-285750">
              <a:buFont typeface="Arial" panose="020B0604020202020204" pitchFamily="34" charset="0"/>
              <a:buChar char="•"/>
            </a:pPr>
            <a:r>
              <a:rPr lang="en-GB" b="0" dirty="0">
                <a:solidFill>
                  <a:schemeClr val="tx1"/>
                </a:solidFill>
              </a:rPr>
              <a:t>With RO’s consent, in any other manner</a:t>
            </a:r>
          </a:p>
          <a:p>
            <a:pPr marL="285750" indent="-285750">
              <a:buFont typeface="Arial" panose="020B0604020202020204" pitchFamily="34" charset="0"/>
              <a:buChar char="•"/>
            </a:pPr>
            <a:r>
              <a:rPr lang="en-GB" b="0" dirty="0">
                <a:solidFill>
                  <a:schemeClr val="tx1"/>
                </a:solidFill>
              </a:rPr>
              <a:t>Includes debit or credit card or electronic transfer of funds</a:t>
            </a:r>
          </a:p>
          <a:p>
            <a:pPr marL="285750" indent="-285750">
              <a:buFont typeface="Arial" panose="020B0604020202020204" pitchFamily="34" charset="0"/>
              <a:buChar char="•"/>
            </a:pPr>
            <a:r>
              <a:rPr lang="en-GB" b="0" dirty="0">
                <a:solidFill>
                  <a:schemeClr val="tx1"/>
                </a:solidFill>
              </a:rPr>
              <a:t>Name and address of depositor must be given (if not already known to RO</a:t>
            </a:r>
          </a:p>
          <a:p>
            <a:pPr marL="285750" indent="-285750">
              <a:buFont typeface="Arial" panose="020B0604020202020204" pitchFamily="34" charset="0"/>
              <a:buChar char="•"/>
            </a:pPr>
            <a:r>
              <a:rPr lang="en-GB" b="0" dirty="0">
                <a:solidFill>
                  <a:schemeClr val="tx1"/>
                </a:solidFill>
              </a:rPr>
              <a:t>Deposit to be returned to person making it not later than day after result declared, unless forfeited</a:t>
            </a:r>
          </a:p>
          <a:p>
            <a:pPr marL="628650" lvl="1" indent="-285750">
              <a:buFont typeface="Arial" panose="020B0604020202020204" pitchFamily="34" charset="0"/>
              <a:buChar char="•"/>
            </a:pPr>
            <a:r>
              <a:rPr lang="en-GB" b="0" dirty="0">
                <a:solidFill>
                  <a:schemeClr val="tx1"/>
                </a:solidFill>
              </a:rPr>
              <a:t>Get them to be clear about the bank account details</a:t>
            </a:r>
          </a:p>
          <a:p>
            <a:pPr marL="285750" indent="-285750">
              <a:buFont typeface="Arial" panose="020B0604020202020204" pitchFamily="34" charset="0"/>
              <a:buChar char="•"/>
            </a:pPr>
            <a:endParaRPr lang="en-GB" b="0" dirty="0">
              <a:solidFill>
                <a:schemeClr val="tx1"/>
              </a:solidFill>
            </a:endParaRPr>
          </a:p>
        </p:txBody>
      </p:sp>
      <p:sp>
        <p:nvSpPr>
          <p:cNvPr id="4" name="Title 3">
            <a:extLst>
              <a:ext uri="{FF2B5EF4-FFF2-40B4-BE49-F238E27FC236}">
                <a16:creationId xmlns:a16="http://schemas.microsoft.com/office/drawing/2014/main" id="{16FDDC80-5C08-0483-404A-4973F117332C}"/>
              </a:ext>
            </a:extLst>
          </p:cNvPr>
          <p:cNvSpPr>
            <a:spLocks noGrp="1"/>
          </p:cNvSpPr>
          <p:nvPr>
            <p:ph type="title"/>
          </p:nvPr>
        </p:nvSpPr>
        <p:spPr/>
        <p:txBody>
          <a:bodyPr/>
          <a:lstStyle/>
          <a:p>
            <a:r>
              <a:rPr lang="en-GB" dirty="0"/>
              <a:t>Deposits</a:t>
            </a:r>
          </a:p>
        </p:txBody>
      </p:sp>
      <p:pic>
        <p:nvPicPr>
          <p:cNvPr id="1026" name="Picture 2" descr="691 500 Pounds Royalty-Free Images ...">
            <a:extLst>
              <a:ext uri="{FF2B5EF4-FFF2-40B4-BE49-F238E27FC236}">
                <a16:creationId xmlns:a16="http://schemas.microsoft.com/office/drawing/2014/main" id="{1FCDE1BD-E4D3-421E-E428-CA53FF70448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616" y="2211560"/>
            <a:ext cx="1698289" cy="12176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40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C7F754E-B3D7-6188-507C-3E8651EE56E9}"/>
              </a:ext>
            </a:extLst>
          </p:cNvPr>
          <p:cNvSpPr>
            <a:spLocks noGrp="1"/>
          </p:cNvSpPr>
          <p:nvPr>
            <p:ph type="body" sz="quarter" idx="12"/>
          </p:nvPr>
        </p:nvSpPr>
        <p:spPr>
          <a:xfrm>
            <a:off x="2501950" y="1705472"/>
            <a:ext cx="6318200" cy="2882431"/>
          </a:xfrm>
        </p:spPr>
        <p:txBody>
          <a:bodyPr>
            <a:normAutofit/>
          </a:bodyPr>
          <a:lstStyle/>
          <a:p>
            <a:r>
              <a:rPr lang="en-GB" sz="2000" b="1" dirty="0"/>
              <a:t>Key statutory reference:</a:t>
            </a:r>
          </a:p>
          <a:p>
            <a:pPr lvl="1"/>
            <a:r>
              <a:rPr lang="en-GB" sz="1700" dirty="0"/>
              <a:t>The Scottish Parliament (Elections etc.) Order 2015 </a:t>
            </a:r>
          </a:p>
          <a:p>
            <a:r>
              <a:rPr lang="en-GB" sz="2000" b="1" dirty="0"/>
              <a:t>Useful Guidance</a:t>
            </a:r>
          </a:p>
          <a:p>
            <a:pPr lvl="1"/>
            <a:r>
              <a:rPr lang="en-GB" sz="1700" dirty="0"/>
              <a:t>Guidance for Returning Officers administering a Scottish Parliament election </a:t>
            </a:r>
          </a:p>
          <a:p>
            <a:pPr lvl="1"/>
            <a:r>
              <a:rPr lang="en-GB" sz="1700" dirty="0"/>
              <a:t>Guidance for Candidates and Agents at Scottish Parliament elections</a:t>
            </a:r>
          </a:p>
          <a:p>
            <a:pPr lvl="1"/>
            <a:r>
              <a:rPr lang="en-GB" sz="1700" dirty="0"/>
              <a:t>AEA Annotated papers </a:t>
            </a:r>
            <a:endParaRPr lang="en-GB" sz="1700" b="1" dirty="0"/>
          </a:p>
          <a:p>
            <a:endParaRPr lang="en-GB" sz="2000" b="1" dirty="0"/>
          </a:p>
          <a:p>
            <a:endParaRPr lang="en-GB" sz="2000" b="1" dirty="0"/>
          </a:p>
        </p:txBody>
      </p:sp>
      <p:sp>
        <p:nvSpPr>
          <p:cNvPr id="3" name="Text Placeholder 2">
            <a:extLst>
              <a:ext uri="{FF2B5EF4-FFF2-40B4-BE49-F238E27FC236}">
                <a16:creationId xmlns:a16="http://schemas.microsoft.com/office/drawing/2014/main" id="{308AC74A-0475-259D-C899-CC1A94E1D6CC}"/>
              </a:ext>
            </a:extLst>
          </p:cNvPr>
          <p:cNvSpPr>
            <a:spLocks noGrp="1"/>
          </p:cNvSpPr>
          <p:nvPr>
            <p:ph type="body" sz="quarter" idx="11"/>
          </p:nvPr>
        </p:nvSpPr>
        <p:spPr>
          <a:xfrm>
            <a:off x="323850" y="2190750"/>
            <a:ext cx="1962000" cy="312330"/>
          </a:xfrm>
        </p:spPr>
        <p:txBody>
          <a:bodyPr>
            <a:noAutofit/>
          </a:bodyPr>
          <a:lstStyle/>
          <a:p>
            <a:pPr marL="0" indent="0">
              <a:buNone/>
            </a:pPr>
            <a:r>
              <a:rPr lang="en-GB" sz="2000" dirty="0"/>
              <a:t>Where to start</a:t>
            </a:r>
          </a:p>
        </p:txBody>
      </p:sp>
      <p:sp>
        <p:nvSpPr>
          <p:cNvPr id="4" name="Title 3">
            <a:extLst>
              <a:ext uri="{FF2B5EF4-FFF2-40B4-BE49-F238E27FC236}">
                <a16:creationId xmlns:a16="http://schemas.microsoft.com/office/drawing/2014/main" id="{0B27B79C-2118-53EC-95E4-AF379A049907}"/>
              </a:ext>
            </a:extLst>
          </p:cNvPr>
          <p:cNvSpPr>
            <a:spLocks noGrp="1"/>
          </p:cNvSpPr>
          <p:nvPr>
            <p:ph type="title"/>
          </p:nvPr>
        </p:nvSpPr>
        <p:spPr/>
        <p:txBody>
          <a:bodyPr/>
          <a:lstStyle/>
          <a:p>
            <a:r>
              <a:rPr lang="en-GB" dirty="0"/>
              <a:t>Basic References – Nominations</a:t>
            </a:r>
          </a:p>
        </p:txBody>
      </p:sp>
    </p:spTree>
    <p:extLst>
      <p:ext uri="{BB962C8B-B14F-4D97-AF65-F5344CB8AC3E}">
        <p14:creationId xmlns:p14="http://schemas.microsoft.com/office/powerpoint/2010/main" val="26441858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a16="http://schemas.microsoft.com/office/drawing/2014/main" id="{A52D136D-4C56-E0B8-EC2C-80341DDFE7B8}"/>
              </a:ext>
            </a:extLst>
          </p:cNvPr>
          <p:cNvSpPr>
            <a:spLocks noGrp="1" noChangeArrowheads="1"/>
          </p:cNvSpPr>
          <p:nvPr>
            <p:ph type="body" sz="quarter" idx="12"/>
          </p:nvPr>
        </p:nvSpPr>
        <p:spPr bwMode="auto">
          <a:xfrm>
            <a:off x="2438290" y="1689569"/>
            <a:ext cx="6318250" cy="302954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285750" indent="-285750" eaLnBrk="1" hangingPunct="1">
              <a:buFont typeface="Arial" panose="020B0604020202020204" pitchFamily="34" charset="0"/>
              <a:buChar char="•"/>
            </a:pPr>
            <a:r>
              <a:rPr lang="en-GB" altLang="en-US" dirty="0"/>
              <a:t>At any time before publication of Statement of Persons Standing Nominated</a:t>
            </a:r>
          </a:p>
          <a:p>
            <a:pPr marL="285750" indent="-285750" eaLnBrk="1" hangingPunct="1">
              <a:buFont typeface="Arial" panose="020B0604020202020204" pitchFamily="34" charset="0"/>
              <a:buChar char="•"/>
            </a:pPr>
            <a:r>
              <a:rPr lang="en-GB" altLang="en-US" dirty="0"/>
              <a:t>Obvious spelling errors in details of candidate or party</a:t>
            </a:r>
          </a:p>
          <a:p>
            <a:pPr marL="285750" indent="-285750" eaLnBrk="1" hangingPunct="1">
              <a:buFont typeface="Arial" panose="020B0604020202020204" pitchFamily="34" charset="0"/>
              <a:buChar char="•"/>
            </a:pPr>
            <a:r>
              <a:rPr lang="en-GB" altLang="en-US" dirty="0"/>
              <a:t>Constituency or country in home address form</a:t>
            </a:r>
          </a:p>
          <a:p>
            <a:pPr marL="285750" indent="-285750" eaLnBrk="1" hangingPunct="1">
              <a:buFont typeface="Arial" panose="020B0604020202020204" pitchFamily="34" charset="0"/>
              <a:buChar char="•"/>
            </a:pPr>
            <a:r>
              <a:rPr lang="en-GB" altLang="en-US" dirty="0"/>
              <a:t>Must have regard to EC guidance</a:t>
            </a:r>
          </a:p>
          <a:p>
            <a:pPr marL="285750" indent="-285750" eaLnBrk="1" hangingPunct="1">
              <a:buFont typeface="Arial" panose="020B0604020202020204" pitchFamily="34" charset="0"/>
              <a:buChar char="•"/>
            </a:pPr>
            <a:endParaRPr lang="en-GB" altLang="en-US" dirty="0"/>
          </a:p>
          <a:p>
            <a:pPr marL="0" indent="0" algn="ctr" eaLnBrk="1" hangingPunct="1">
              <a:buNone/>
            </a:pPr>
            <a:r>
              <a:rPr lang="en-GB" altLang="en-US" sz="2800" b="1" dirty="0"/>
              <a:t>MINOR</a:t>
            </a:r>
            <a:r>
              <a:rPr lang="en-GB" altLang="en-US" sz="2800" dirty="0"/>
              <a:t> errors…..</a:t>
            </a:r>
          </a:p>
          <a:p>
            <a:pPr marL="285750" indent="-285750" eaLnBrk="1" hangingPunct="1">
              <a:buFont typeface="Arial" panose="020B0604020202020204" pitchFamily="34" charset="0"/>
              <a:buChar char="•"/>
            </a:pPr>
            <a:endParaRPr lang="en-GB" altLang="en-US" sz="1800" dirty="0"/>
          </a:p>
        </p:txBody>
      </p:sp>
      <p:sp>
        <p:nvSpPr>
          <p:cNvPr id="3" name="Text Placeholder 2">
            <a:extLst>
              <a:ext uri="{FF2B5EF4-FFF2-40B4-BE49-F238E27FC236}">
                <a16:creationId xmlns:a16="http://schemas.microsoft.com/office/drawing/2014/main" id="{B55738AD-FAFE-30A9-6637-821CC4DCA760}"/>
              </a:ext>
            </a:extLst>
          </p:cNvPr>
          <p:cNvSpPr>
            <a:spLocks noGrp="1"/>
          </p:cNvSpPr>
          <p:nvPr>
            <p:ph type="body" sz="quarter" idx="11"/>
          </p:nvPr>
        </p:nvSpPr>
        <p:spPr>
          <a:xfrm>
            <a:off x="387460" y="2023524"/>
            <a:ext cx="1948116" cy="1385187"/>
          </a:xfrm>
        </p:spPr>
        <p:txBody>
          <a:bodyPr/>
          <a:lstStyle/>
          <a:p>
            <a:pPr marL="0" indent="0"/>
            <a:r>
              <a:rPr lang="en-GB" sz="2800" dirty="0"/>
              <a:t>At RO’s Discretion</a:t>
            </a:r>
          </a:p>
        </p:txBody>
      </p:sp>
      <p:sp>
        <p:nvSpPr>
          <p:cNvPr id="4" name="Title 3">
            <a:extLst>
              <a:ext uri="{FF2B5EF4-FFF2-40B4-BE49-F238E27FC236}">
                <a16:creationId xmlns:a16="http://schemas.microsoft.com/office/drawing/2014/main" id="{822ADEDB-AC4E-0C26-D734-E7C1BEC63E17}"/>
              </a:ext>
            </a:extLst>
          </p:cNvPr>
          <p:cNvSpPr>
            <a:spLocks noGrp="1"/>
          </p:cNvSpPr>
          <p:nvPr>
            <p:ph type="title"/>
          </p:nvPr>
        </p:nvSpPr>
        <p:spPr/>
        <p:txBody>
          <a:bodyPr/>
          <a:lstStyle/>
          <a:p>
            <a:r>
              <a:rPr lang="en-GB" dirty="0"/>
              <a:t>Correction</a:t>
            </a:r>
            <a:r>
              <a:rPr lang="en-GB" baseline="0" dirty="0"/>
              <a:t> of Minor Errors</a:t>
            </a:r>
            <a:endParaRPr lang="en-GB" dirty="0"/>
          </a:p>
        </p:txBody>
      </p:sp>
    </p:spTree>
    <p:extLst>
      <p:ext uri="{BB962C8B-B14F-4D97-AF65-F5344CB8AC3E}">
        <p14:creationId xmlns:p14="http://schemas.microsoft.com/office/powerpoint/2010/main" val="19555389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77ACE2-5CDC-F8F7-0C5A-E5A1D5E2697C}"/>
            </a:ext>
          </a:extLst>
        </p:cNvPr>
        <p:cNvGrpSpPr/>
        <p:nvPr/>
      </p:nvGrpSpPr>
      <p:grpSpPr>
        <a:xfrm>
          <a:off x="0" y="0"/>
          <a:ext cx="0" cy="0"/>
          <a:chOff x="0" y="0"/>
          <a:chExt cx="0" cy="0"/>
        </a:xfrm>
      </p:grpSpPr>
      <p:sp>
        <p:nvSpPr>
          <p:cNvPr id="5" name="Rectangle 3">
            <a:extLst>
              <a:ext uri="{FF2B5EF4-FFF2-40B4-BE49-F238E27FC236}">
                <a16:creationId xmlns:a16="http://schemas.microsoft.com/office/drawing/2014/main" id="{89FA552F-2664-C707-2C17-74BCBBBAB959}"/>
              </a:ext>
            </a:extLst>
          </p:cNvPr>
          <p:cNvSpPr>
            <a:spLocks noGrp="1" noChangeArrowheads="1"/>
          </p:cNvSpPr>
          <p:nvPr>
            <p:ph type="body" sz="quarter" idx="12"/>
          </p:nvPr>
        </p:nvSpPr>
        <p:spPr bwMode="auto">
          <a:xfrm>
            <a:off x="1725433" y="1037563"/>
            <a:ext cx="7054960" cy="431605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p>
            <a:pPr marL="285750" indent="-285750">
              <a:buFont typeface="Arial" panose="020B0604020202020204" pitchFamily="34" charset="0"/>
              <a:buChar char="•"/>
            </a:pPr>
            <a:r>
              <a:rPr lang="en-GB" altLang="en-US" sz="1800" dirty="0"/>
              <a:t>Must determine validity of nomination </a:t>
            </a:r>
            <a:r>
              <a:rPr lang="en-GB" altLang="en-US" sz="1800" b="1" u="sng" dirty="0"/>
              <a:t>paper</a:t>
            </a:r>
            <a:r>
              <a:rPr lang="en-GB" altLang="en-US" sz="1800" dirty="0"/>
              <a:t> on its face, and any objections</a:t>
            </a:r>
          </a:p>
          <a:p>
            <a:pPr marL="285750" indent="-285750">
              <a:buFont typeface="Arial" panose="020B0604020202020204" pitchFamily="34" charset="0"/>
              <a:buChar char="•"/>
            </a:pPr>
            <a:r>
              <a:rPr lang="en-GB" altLang="en-US" sz="1800" b="1" dirty="0"/>
              <a:t>Cannot</a:t>
            </a:r>
            <a:r>
              <a:rPr lang="en-GB" altLang="en-US" sz="1800" dirty="0"/>
              <a:t> determine *challenge to validity of </a:t>
            </a:r>
            <a:r>
              <a:rPr lang="en-GB" altLang="en-US" sz="1800" b="1" dirty="0"/>
              <a:t>nomination</a:t>
            </a:r>
            <a:r>
              <a:rPr lang="en-GB" altLang="en-US" sz="1800" dirty="0"/>
              <a:t> (</a:t>
            </a:r>
            <a:r>
              <a:rPr lang="en-GB" altLang="en-US" sz="1800" i="1" dirty="0"/>
              <a:t>as distinct from nom. paper</a:t>
            </a:r>
            <a:r>
              <a:rPr lang="en-GB" altLang="en-US" sz="1800" dirty="0"/>
              <a:t>) – that is for an election petition (except disqualified prisoners)</a:t>
            </a:r>
          </a:p>
          <a:p>
            <a:pPr marL="285750" indent="-285750">
              <a:buFont typeface="Arial" panose="020B0604020202020204" pitchFamily="34" charset="0"/>
              <a:buChar char="•"/>
            </a:pPr>
            <a:r>
              <a:rPr lang="en-GB" altLang="en-US" sz="1800" b="1" dirty="0"/>
              <a:t>Cannot</a:t>
            </a:r>
            <a:r>
              <a:rPr lang="en-GB" altLang="en-US" sz="1800" dirty="0"/>
              <a:t> determine accuracy of candidate’s names / home address, even if objections made</a:t>
            </a:r>
          </a:p>
          <a:p>
            <a:pPr marL="285750" indent="-285750">
              <a:buFont typeface="Arial" panose="020B0604020202020204" pitchFamily="34" charset="0"/>
              <a:buChar char="•"/>
            </a:pPr>
            <a:r>
              <a:rPr lang="en-GB" altLang="en-US" sz="1800" b="1" dirty="0"/>
              <a:t>Must</a:t>
            </a:r>
            <a:r>
              <a:rPr lang="en-GB" altLang="en-US" sz="1800" dirty="0"/>
              <a:t> determine whether description likely to lead electors to associate candidate with a registered party</a:t>
            </a:r>
          </a:p>
          <a:p>
            <a:pPr marL="285750" indent="-285750">
              <a:buFont typeface="Arial" panose="020B0604020202020204" pitchFamily="34" charset="0"/>
              <a:buChar char="•"/>
            </a:pPr>
            <a:r>
              <a:rPr lang="en-GB" altLang="en-US" sz="1800" b="1" dirty="0"/>
              <a:t>Cannot</a:t>
            </a:r>
            <a:r>
              <a:rPr lang="en-GB" altLang="en-US" sz="1800" dirty="0"/>
              <a:t> determine whether a </a:t>
            </a:r>
            <a:r>
              <a:rPr lang="en-GB" altLang="en-US" sz="1800" b="1" dirty="0"/>
              <a:t>signature</a:t>
            </a:r>
            <a:r>
              <a:rPr lang="en-GB" altLang="en-US" sz="1800" dirty="0"/>
              <a:t> is the person’s ordinary signature or is genuine</a:t>
            </a:r>
          </a:p>
          <a:p>
            <a:pPr marL="826725" lvl="5" indent="-285750"/>
            <a:r>
              <a:rPr lang="en-GB" altLang="en-US" sz="1800" dirty="0"/>
              <a:t>* e.g. challenge to qualification of candidate, or accuracy of information supplied in nomination paper</a:t>
            </a:r>
          </a:p>
          <a:p>
            <a:pPr marL="285750" indent="-285750" eaLnBrk="1" hangingPunct="1">
              <a:buFont typeface="Arial" panose="020B0604020202020204" pitchFamily="34" charset="0"/>
              <a:buChar char="•"/>
            </a:pPr>
            <a:endParaRPr lang="en-GB" altLang="en-US" sz="1800" dirty="0"/>
          </a:p>
        </p:txBody>
      </p:sp>
      <p:sp>
        <p:nvSpPr>
          <p:cNvPr id="3" name="Text Placeholder 2">
            <a:extLst>
              <a:ext uri="{FF2B5EF4-FFF2-40B4-BE49-F238E27FC236}">
                <a16:creationId xmlns:a16="http://schemas.microsoft.com/office/drawing/2014/main" id="{982B54A6-5493-0ED2-A1A6-988E57AAE45E}"/>
              </a:ext>
            </a:extLst>
          </p:cNvPr>
          <p:cNvSpPr>
            <a:spLocks noGrp="1"/>
          </p:cNvSpPr>
          <p:nvPr>
            <p:ph type="body" sz="quarter" idx="11"/>
          </p:nvPr>
        </p:nvSpPr>
        <p:spPr>
          <a:xfrm>
            <a:off x="208557" y="2181258"/>
            <a:ext cx="1671927" cy="780983"/>
          </a:xfrm>
        </p:spPr>
        <p:txBody>
          <a:bodyPr>
            <a:normAutofit/>
          </a:bodyPr>
          <a:lstStyle/>
          <a:p>
            <a:r>
              <a:rPr lang="en-GB" sz="2400" dirty="0"/>
              <a:t>At RO’s Discretion</a:t>
            </a:r>
          </a:p>
        </p:txBody>
      </p:sp>
      <p:sp>
        <p:nvSpPr>
          <p:cNvPr id="4" name="Title 3">
            <a:extLst>
              <a:ext uri="{FF2B5EF4-FFF2-40B4-BE49-F238E27FC236}">
                <a16:creationId xmlns:a16="http://schemas.microsoft.com/office/drawing/2014/main" id="{4A9E55BA-B700-6FBA-8238-819F81807335}"/>
              </a:ext>
            </a:extLst>
          </p:cNvPr>
          <p:cNvSpPr>
            <a:spLocks noGrp="1"/>
          </p:cNvSpPr>
          <p:nvPr>
            <p:ph type="title"/>
          </p:nvPr>
        </p:nvSpPr>
        <p:spPr>
          <a:xfrm>
            <a:off x="307948" y="521306"/>
            <a:ext cx="6335713" cy="612568"/>
          </a:xfrm>
        </p:spPr>
        <p:txBody>
          <a:bodyPr/>
          <a:lstStyle/>
          <a:p>
            <a:r>
              <a:rPr lang="en-GB" dirty="0"/>
              <a:t>Scope of RO Discretion</a:t>
            </a:r>
          </a:p>
        </p:txBody>
      </p:sp>
    </p:spTree>
    <p:extLst>
      <p:ext uri="{BB962C8B-B14F-4D97-AF65-F5344CB8AC3E}">
        <p14:creationId xmlns:p14="http://schemas.microsoft.com/office/powerpoint/2010/main" val="13294182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6BE3EA-21A6-A2CC-11D3-EDE6B552C474}"/>
            </a:ext>
          </a:extLst>
        </p:cNvPr>
        <p:cNvGrpSpPr/>
        <p:nvPr/>
      </p:nvGrpSpPr>
      <p:grpSpPr>
        <a:xfrm>
          <a:off x="0" y="0"/>
          <a:ext cx="0" cy="0"/>
          <a:chOff x="0" y="0"/>
          <a:chExt cx="0" cy="0"/>
        </a:xfrm>
      </p:grpSpPr>
      <p:sp>
        <p:nvSpPr>
          <p:cNvPr id="5" name="Rectangle 3">
            <a:extLst>
              <a:ext uri="{FF2B5EF4-FFF2-40B4-BE49-F238E27FC236}">
                <a16:creationId xmlns:a16="http://schemas.microsoft.com/office/drawing/2014/main" id="{341B1D52-FE55-F8BC-C185-DC6EE35BB97E}"/>
              </a:ext>
            </a:extLst>
          </p:cNvPr>
          <p:cNvSpPr>
            <a:spLocks noGrp="1" noChangeArrowheads="1"/>
          </p:cNvSpPr>
          <p:nvPr>
            <p:ph type="body" sz="quarter" idx="11"/>
          </p:nvPr>
        </p:nvSpPr>
        <p:spPr bwMode="auto">
          <a:xfrm>
            <a:off x="2501900" y="1419225"/>
            <a:ext cx="6318250" cy="35347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285750" indent="-285750" eaLnBrk="1" hangingPunct="1">
              <a:buFont typeface="Arial" panose="020B0604020202020204" pitchFamily="34" charset="0"/>
              <a:buChar char="•"/>
            </a:pPr>
            <a:r>
              <a:rPr lang="en-GB" altLang="en-US" sz="1800" b="0" dirty="0">
                <a:solidFill>
                  <a:schemeClr val="tx1"/>
                </a:solidFill>
              </a:rPr>
              <a:t>Notice to be delivered to RO by close of nominations</a:t>
            </a:r>
          </a:p>
          <a:p>
            <a:pPr marL="285750" indent="-285750" eaLnBrk="1" hangingPunct="1">
              <a:buFont typeface="Arial" panose="020B0604020202020204" pitchFamily="34" charset="0"/>
              <a:buChar char="•"/>
            </a:pPr>
            <a:r>
              <a:rPr lang="en-GB" altLang="en-US" sz="1800" b="0" dirty="0">
                <a:solidFill>
                  <a:schemeClr val="tx1"/>
                </a:solidFill>
              </a:rPr>
              <a:t>Signed by candidate and attested by one witness, or</a:t>
            </a:r>
          </a:p>
          <a:p>
            <a:pPr marL="285750" indent="-285750" eaLnBrk="1" hangingPunct="1">
              <a:buFont typeface="Arial" panose="020B0604020202020204" pitchFamily="34" charset="0"/>
              <a:buChar char="•"/>
            </a:pPr>
            <a:r>
              <a:rPr lang="en-GB" altLang="en-US" sz="1800" b="0" dirty="0">
                <a:solidFill>
                  <a:schemeClr val="tx1"/>
                </a:solidFill>
              </a:rPr>
              <a:t>Signed by party’s nominating officer and attested by one witness</a:t>
            </a:r>
          </a:p>
          <a:p>
            <a:pPr marL="285750" indent="-285750" eaLnBrk="1" hangingPunct="1">
              <a:buFont typeface="Arial" panose="020B0604020202020204" pitchFamily="34" charset="0"/>
              <a:buChar char="•"/>
            </a:pPr>
            <a:r>
              <a:rPr lang="en-GB" altLang="en-US" sz="1800" b="0" dirty="0">
                <a:solidFill>
                  <a:schemeClr val="tx1"/>
                </a:solidFill>
              </a:rPr>
              <a:t>Can withdraw entire regional list or one or more candidates on list</a:t>
            </a:r>
          </a:p>
          <a:p>
            <a:pPr marL="285750" indent="-285750" eaLnBrk="1" hangingPunct="1">
              <a:buFont typeface="Arial" panose="020B0604020202020204" pitchFamily="34" charset="0"/>
              <a:buChar char="•"/>
            </a:pPr>
            <a:r>
              <a:rPr lang="en-GB" altLang="en-US" sz="1800" b="0" dirty="0">
                <a:solidFill>
                  <a:schemeClr val="tx1"/>
                </a:solidFill>
              </a:rPr>
              <a:t>Notice of withdrawal should be the original signed version</a:t>
            </a:r>
          </a:p>
          <a:p>
            <a:pPr marL="285750" indent="-285750" eaLnBrk="1" hangingPunct="1">
              <a:buFont typeface="Arial" panose="020B0604020202020204" pitchFamily="34" charset="0"/>
              <a:buChar char="•"/>
            </a:pPr>
            <a:r>
              <a:rPr lang="en-GB" altLang="en-US" sz="1800" b="0" dirty="0">
                <a:solidFill>
                  <a:schemeClr val="tx1"/>
                </a:solidFill>
              </a:rPr>
              <a:t>If sent electronically, RO must be satisfied it is genuine</a:t>
            </a:r>
          </a:p>
          <a:p>
            <a:pPr marL="285750" indent="-285750" eaLnBrk="1" hangingPunct="1">
              <a:buFont typeface="Arial" panose="020B0604020202020204" pitchFamily="34" charset="0"/>
              <a:buChar char="•"/>
            </a:pPr>
            <a:endParaRPr lang="en-GB" altLang="en-US" sz="2000" b="0" dirty="0">
              <a:solidFill>
                <a:schemeClr val="tx1"/>
              </a:solidFill>
            </a:endParaRPr>
          </a:p>
        </p:txBody>
      </p:sp>
      <p:sp>
        <p:nvSpPr>
          <p:cNvPr id="4" name="Title 3">
            <a:extLst>
              <a:ext uri="{FF2B5EF4-FFF2-40B4-BE49-F238E27FC236}">
                <a16:creationId xmlns:a16="http://schemas.microsoft.com/office/drawing/2014/main" id="{273BBEC9-F0BD-C8A4-E9B6-796899664BA9}"/>
              </a:ext>
            </a:extLst>
          </p:cNvPr>
          <p:cNvSpPr>
            <a:spLocks noGrp="1"/>
          </p:cNvSpPr>
          <p:nvPr>
            <p:ph type="title"/>
          </p:nvPr>
        </p:nvSpPr>
        <p:spPr/>
        <p:txBody>
          <a:bodyPr/>
          <a:lstStyle/>
          <a:p>
            <a:r>
              <a:rPr lang="en-GB" dirty="0"/>
              <a:t>Withdrawals</a:t>
            </a:r>
          </a:p>
        </p:txBody>
      </p:sp>
      <p:pic>
        <p:nvPicPr>
          <p:cNvPr id="1028" name="Picture 4" descr="Common Alcohol Withdrawal Symptoms | Signs of Alcohol Dependence">
            <a:extLst>
              <a:ext uri="{FF2B5EF4-FFF2-40B4-BE49-F238E27FC236}">
                <a16:creationId xmlns:a16="http://schemas.microsoft.com/office/drawing/2014/main" id="{65F5ED48-A472-0C5F-7D80-B37C0FEFB7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419225"/>
            <a:ext cx="2505896" cy="19299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82866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4CA1445-6F90-C400-9488-4360077B8FA8}"/>
              </a:ext>
            </a:extLst>
          </p:cNvPr>
          <p:cNvSpPr>
            <a:spLocks noGrp="1"/>
          </p:cNvSpPr>
          <p:nvPr>
            <p:ph type="body" sz="quarter" idx="12"/>
          </p:nvPr>
        </p:nvSpPr>
        <p:spPr>
          <a:xfrm>
            <a:off x="2315546" y="1329635"/>
            <a:ext cx="7458419" cy="3813865"/>
          </a:xfrm>
        </p:spPr>
        <p:txBody>
          <a:bodyPr>
            <a:normAutofit/>
          </a:bodyPr>
          <a:lstStyle/>
          <a:p>
            <a:pPr marL="285750" indent="-285750">
              <a:buFont typeface="Arial" panose="020B0604020202020204" pitchFamily="34" charset="0"/>
              <a:buChar char="•"/>
            </a:pPr>
            <a:r>
              <a:rPr lang="en-GB" altLang="en-US" sz="1800" dirty="0"/>
              <a:t>Those candidates  standing nominated</a:t>
            </a:r>
          </a:p>
          <a:p>
            <a:pPr marL="285750" indent="-285750">
              <a:buFont typeface="Arial" panose="020B0604020202020204" pitchFamily="34" charset="0"/>
              <a:buChar char="•"/>
            </a:pPr>
            <a:r>
              <a:rPr lang="en-GB" altLang="en-US" sz="1800" dirty="0"/>
              <a:t>Those rejected with reasons (e.g. invalid or withdrawn)</a:t>
            </a:r>
          </a:p>
          <a:p>
            <a:pPr marL="285750" indent="-285750">
              <a:buFont typeface="Arial" panose="020B0604020202020204" pitchFamily="34" charset="0"/>
              <a:buChar char="•"/>
            </a:pPr>
            <a:r>
              <a:rPr lang="en-GB" altLang="en-US" sz="1800" dirty="0"/>
              <a:t>Candidates’ *names and descriptions, </a:t>
            </a:r>
            <a:r>
              <a:rPr lang="en-GB" altLang="en-US" sz="1800" u="sng" dirty="0"/>
              <a:t>not</a:t>
            </a:r>
            <a:r>
              <a:rPr lang="en-GB" altLang="en-US" sz="1800" dirty="0"/>
              <a:t> home addresses</a:t>
            </a:r>
          </a:p>
          <a:p>
            <a:pPr marL="466725" lvl="3" indent="-285750"/>
            <a:r>
              <a:rPr lang="en-GB" altLang="en-US" sz="1800" dirty="0"/>
              <a:t>*commonly used names </a:t>
            </a:r>
            <a:r>
              <a:rPr lang="en-GB" altLang="en-US" sz="1800" u="sng" dirty="0"/>
              <a:t>instead of</a:t>
            </a:r>
            <a:r>
              <a:rPr lang="en-GB" altLang="en-US" sz="1800" dirty="0"/>
              <a:t> other names, unless CRO decides they are – </a:t>
            </a:r>
          </a:p>
          <a:p>
            <a:pPr marL="539750" lvl="5" indent="176213"/>
            <a:r>
              <a:rPr lang="en-GB" altLang="en-US" sz="1800" b="0" dirty="0"/>
              <a:t>likely to mislead or confuse electors, or</a:t>
            </a:r>
          </a:p>
          <a:p>
            <a:pPr marL="539750" lvl="5" indent="176213"/>
            <a:r>
              <a:rPr lang="en-GB" altLang="en-US" sz="1800" b="0" dirty="0"/>
              <a:t>are obscene or offensive</a:t>
            </a:r>
          </a:p>
          <a:p>
            <a:pPr marL="285750" lvl="1" indent="-285750">
              <a:buFont typeface="Arial" panose="020B0604020202020204" pitchFamily="34" charset="0"/>
              <a:buChar char="•"/>
            </a:pPr>
            <a:r>
              <a:rPr lang="en-GB" altLang="en-US" b="0" dirty="0">
                <a:ea typeface="+mn-ea"/>
                <a:cs typeface="+mn-cs"/>
              </a:rPr>
              <a:t>if so, CRO must confirm decision in writing</a:t>
            </a:r>
          </a:p>
          <a:p>
            <a:pPr marL="285750" indent="-285750">
              <a:buFont typeface="Arial" panose="020B0604020202020204" pitchFamily="34" charset="0"/>
              <a:buChar char="•"/>
            </a:pPr>
            <a:r>
              <a:rPr lang="en-GB" altLang="en-US" sz="1800" dirty="0"/>
              <a:t>Must also include Notice Of Poll (one notice)</a:t>
            </a:r>
          </a:p>
          <a:p>
            <a:pPr marL="0" indent="0">
              <a:buNone/>
            </a:pPr>
            <a:endParaRPr lang="en-GB" altLang="en-US" sz="1800" dirty="0"/>
          </a:p>
          <a:p>
            <a:pPr marL="285750" indent="-285750"/>
            <a:r>
              <a:rPr lang="en-GB" altLang="en-US" sz="1800" dirty="0"/>
              <a:t>Please send to </a:t>
            </a:r>
            <a:r>
              <a:rPr lang="en-GB" sz="1800" dirty="0">
                <a:hlinkClick r:id="rId2"/>
              </a:rPr>
              <a:t>sp2026data@edinburgh.gov.uk</a:t>
            </a:r>
            <a:r>
              <a:rPr lang="en-GB" sz="1800" dirty="0"/>
              <a:t> </a:t>
            </a:r>
          </a:p>
          <a:p>
            <a:pPr marL="285750" indent="-285750">
              <a:buFont typeface="Arial" panose="020B0604020202020204" pitchFamily="34" charset="0"/>
              <a:buChar char="•"/>
            </a:pPr>
            <a:endParaRPr lang="en-GB" altLang="en-US" sz="1800" dirty="0"/>
          </a:p>
          <a:p>
            <a:pPr marL="285750" indent="-285750">
              <a:buFont typeface="Arial" panose="020B0604020202020204" pitchFamily="34" charset="0"/>
              <a:buChar char="•"/>
            </a:pPr>
            <a:endParaRPr lang="en-GB" sz="1800" dirty="0"/>
          </a:p>
        </p:txBody>
      </p:sp>
      <p:sp>
        <p:nvSpPr>
          <p:cNvPr id="3" name="Text Placeholder 2">
            <a:extLst>
              <a:ext uri="{FF2B5EF4-FFF2-40B4-BE49-F238E27FC236}">
                <a16:creationId xmlns:a16="http://schemas.microsoft.com/office/drawing/2014/main" id="{2EF9B733-9D51-F6BC-4AEE-BBCD41808595}"/>
              </a:ext>
            </a:extLst>
          </p:cNvPr>
          <p:cNvSpPr>
            <a:spLocks noGrp="1"/>
          </p:cNvSpPr>
          <p:nvPr>
            <p:ph type="body" sz="quarter" idx="11"/>
          </p:nvPr>
        </p:nvSpPr>
        <p:spPr>
          <a:xfrm>
            <a:off x="216509" y="1807547"/>
            <a:ext cx="1671927" cy="3158557"/>
          </a:xfrm>
        </p:spPr>
        <p:txBody>
          <a:bodyPr>
            <a:normAutofit/>
          </a:bodyPr>
          <a:lstStyle/>
          <a:p>
            <a:r>
              <a:rPr lang="en-GB" sz="2400" dirty="0"/>
              <a:t>Provide Copies to SPICE</a:t>
            </a:r>
          </a:p>
          <a:p>
            <a:r>
              <a:rPr lang="en-GB" sz="2400" dirty="0"/>
              <a:t>Police Scotland</a:t>
            </a:r>
          </a:p>
          <a:p>
            <a:r>
              <a:rPr lang="en-GB" sz="2400" dirty="0"/>
              <a:t>EMB </a:t>
            </a:r>
          </a:p>
          <a:p>
            <a:endParaRPr lang="en-GB" sz="2400" dirty="0"/>
          </a:p>
        </p:txBody>
      </p:sp>
      <p:sp>
        <p:nvSpPr>
          <p:cNvPr id="4" name="Title 3">
            <a:extLst>
              <a:ext uri="{FF2B5EF4-FFF2-40B4-BE49-F238E27FC236}">
                <a16:creationId xmlns:a16="http://schemas.microsoft.com/office/drawing/2014/main" id="{38721216-4FCE-2227-EEAB-11081B528A7E}"/>
              </a:ext>
            </a:extLst>
          </p:cNvPr>
          <p:cNvSpPr>
            <a:spLocks noGrp="1"/>
          </p:cNvSpPr>
          <p:nvPr>
            <p:ph type="title"/>
          </p:nvPr>
        </p:nvSpPr>
        <p:spPr>
          <a:xfrm>
            <a:off x="415290" y="475407"/>
            <a:ext cx="8146819" cy="612568"/>
          </a:xfrm>
        </p:spPr>
        <p:txBody>
          <a:bodyPr>
            <a:normAutofit fontScale="90000"/>
          </a:bodyPr>
          <a:lstStyle/>
          <a:p>
            <a:r>
              <a:rPr lang="en-GB" sz="3000" b="1" dirty="0">
                <a:solidFill>
                  <a:schemeClr val="tx1"/>
                </a:solidFill>
                <a:effectLst/>
                <a:latin typeface="+mj-lt"/>
                <a:ea typeface="+mj-ea"/>
                <a:cs typeface="+mj-cs"/>
              </a:rPr>
              <a:t>Statement of Persons Standing Nominated</a:t>
            </a:r>
            <a:br>
              <a:rPr lang="en-GB" sz="3000" b="1" dirty="0">
                <a:solidFill>
                  <a:schemeClr val="tx1"/>
                </a:solidFill>
                <a:effectLst/>
                <a:latin typeface="+mj-lt"/>
                <a:ea typeface="+mj-ea"/>
                <a:cs typeface="+mj-cs"/>
              </a:rPr>
            </a:br>
            <a:r>
              <a:rPr lang="en-GB" sz="3000" b="1" dirty="0">
                <a:solidFill>
                  <a:schemeClr val="tx1"/>
                </a:solidFill>
                <a:effectLst/>
                <a:latin typeface="+mj-lt"/>
                <a:ea typeface="+mj-ea"/>
                <a:cs typeface="+mj-cs"/>
              </a:rPr>
              <a:t>Constituency</a:t>
            </a:r>
            <a:endParaRPr lang="en-GB" dirty="0"/>
          </a:p>
        </p:txBody>
      </p:sp>
    </p:spTree>
    <p:extLst>
      <p:ext uri="{BB962C8B-B14F-4D97-AF65-F5344CB8AC3E}">
        <p14:creationId xmlns:p14="http://schemas.microsoft.com/office/powerpoint/2010/main" val="20089743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23B580B-045C-B821-B347-B5B73FA2AD8B}"/>
              </a:ext>
            </a:extLst>
          </p:cNvPr>
          <p:cNvSpPr>
            <a:spLocks noGrp="1"/>
          </p:cNvSpPr>
          <p:nvPr>
            <p:ph type="body" sz="quarter" idx="12"/>
          </p:nvPr>
        </p:nvSpPr>
        <p:spPr>
          <a:xfrm>
            <a:off x="1804946" y="1429900"/>
            <a:ext cx="7047371" cy="3339889"/>
          </a:xfrm>
        </p:spPr>
        <p:txBody>
          <a:bodyPr>
            <a:normAutofit fontScale="92500" lnSpcReduction="10000"/>
          </a:bodyPr>
          <a:lstStyle/>
          <a:p>
            <a:pPr marL="285750" indent="-285750">
              <a:buFont typeface="Arial" panose="020B0604020202020204" pitchFamily="34" charset="0"/>
              <a:buChar char="•"/>
            </a:pPr>
            <a:r>
              <a:rPr lang="en-GB" sz="1800" dirty="0"/>
              <a:t>Name and description, if any,  of each party standing nominated</a:t>
            </a:r>
          </a:p>
          <a:p>
            <a:pPr marL="285750" indent="-285750">
              <a:buFont typeface="Arial" panose="020B0604020202020204" pitchFamily="34" charset="0"/>
              <a:buChar char="•"/>
            </a:pPr>
            <a:r>
              <a:rPr lang="en-GB" sz="1800" dirty="0"/>
              <a:t>*Names of candidates on those parties’ regional list</a:t>
            </a:r>
          </a:p>
          <a:p>
            <a:pPr marL="285750" indent="-285750">
              <a:buFont typeface="Arial" panose="020B0604020202020204" pitchFamily="34" charset="0"/>
              <a:buChar char="•"/>
            </a:pPr>
            <a:r>
              <a:rPr lang="en-GB" sz="1800" dirty="0"/>
              <a:t>*Names of individual candidates and “Independent” description, where used</a:t>
            </a:r>
          </a:p>
          <a:p>
            <a:pPr marL="285750" indent="-285750">
              <a:buFont typeface="Arial" panose="020B0604020202020204" pitchFamily="34" charset="0"/>
              <a:buChar char="•"/>
            </a:pPr>
            <a:r>
              <a:rPr lang="en-GB" sz="1800" dirty="0"/>
              <a:t>Parties and persons rejected with reasons</a:t>
            </a:r>
          </a:p>
          <a:p>
            <a:pPr marL="285750" indent="-285750">
              <a:buFont typeface="Arial" panose="020B0604020202020204" pitchFamily="34" charset="0"/>
              <a:buChar char="•"/>
            </a:pPr>
            <a:r>
              <a:rPr lang="en-GB" sz="1800" dirty="0"/>
              <a:t>*commonly used names instead of other names OK unless RRO decides they are – </a:t>
            </a:r>
          </a:p>
          <a:p>
            <a:pPr marL="645750" lvl="4" indent="-285750"/>
            <a:r>
              <a:rPr lang="en-GB" sz="1800" dirty="0"/>
              <a:t>likely to mislead or confuse electors, or are obscene or offensive</a:t>
            </a:r>
          </a:p>
          <a:p>
            <a:pPr marL="285750" indent="-285750">
              <a:buFont typeface="Arial" panose="020B0604020202020204" pitchFamily="34" charset="0"/>
              <a:buChar char="•"/>
            </a:pPr>
            <a:r>
              <a:rPr lang="en-GB" sz="1800" dirty="0"/>
              <a:t>if so, RRO must confirm decision in writing</a:t>
            </a:r>
          </a:p>
          <a:p>
            <a:pPr marL="285750" indent="-285750">
              <a:buFont typeface="Arial" panose="020B0604020202020204" pitchFamily="34" charset="0"/>
              <a:buChar char="•"/>
            </a:pPr>
            <a:r>
              <a:rPr lang="en-GB" sz="1800" dirty="0"/>
              <a:t>Must also include notice of poll (one notice) </a:t>
            </a:r>
          </a:p>
          <a:p>
            <a:pPr marL="285750" indent="-285750"/>
            <a:r>
              <a:rPr lang="en-GB" altLang="en-US" sz="1800" dirty="0"/>
              <a:t>Please send to </a:t>
            </a:r>
            <a:r>
              <a:rPr lang="en-GB" sz="1800" dirty="0">
                <a:hlinkClick r:id="rId2"/>
              </a:rPr>
              <a:t>sp2026data@edinburgh.gov.uk</a:t>
            </a:r>
            <a:r>
              <a:rPr lang="en-GB" sz="1800" dirty="0"/>
              <a:t> </a:t>
            </a:r>
          </a:p>
          <a:p>
            <a:pPr marL="0" indent="0">
              <a:buNone/>
            </a:pPr>
            <a:endParaRPr lang="en-GB" sz="1800" dirty="0"/>
          </a:p>
        </p:txBody>
      </p:sp>
      <p:sp>
        <p:nvSpPr>
          <p:cNvPr id="3" name="Text Placeholder 2">
            <a:extLst>
              <a:ext uri="{FF2B5EF4-FFF2-40B4-BE49-F238E27FC236}">
                <a16:creationId xmlns:a16="http://schemas.microsoft.com/office/drawing/2014/main" id="{6829E3F0-B83A-D78B-C248-A27180C76E13}"/>
              </a:ext>
            </a:extLst>
          </p:cNvPr>
          <p:cNvSpPr>
            <a:spLocks noGrp="1"/>
          </p:cNvSpPr>
          <p:nvPr>
            <p:ph type="body" sz="quarter" idx="11"/>
          </p:nvPr>
        </p:nvSpPr>
        <p:spPr>
          <a:xfrm>
            <a:off x="216509" y="1807547"/>
            <a:ext cx="1671927" cy="3158557"/>
          </a:xfrm>
        </p:spPr>
        <p:txBody>
          <a:bodyPr/>
          <a:lstStyle/>
          <a:p>
            <a:r>
              <a:rPr lang="en-GB" sz="2400" dirty="0"/>
              <a:t>Provide Copies to SPICE</a:t>
            </a:r>
          </a:p>
          <a:p>
            <a:r>
              <a:rPr lang="en-GB" sz="2400" dirty="0"/>
              <a:t>Police Scotland</a:t>
            </a:r>
          </a:p>
          <a:p>
            <a:r>
              <a:rPr lang="en-GB" sz="2400" dirty="0"/>
              <a:t>EMB </a:t>
            </a:r>
          </a:p>
          <a:p>
            <a:endParaRPr lang="en-GB" sz="2400" dirty="0"/>
          </a:p>
        </p:txBody>
      </p:sp>
      <p:sp>
        <p:nvSpPr>
          <p:cNvPr id="4" name="Title 3">
            <a:extLst>
              <a:ext uri="{FF2B5EF4-FFF2-40B4-BE49-F238E27FC236}">
                <a16:creationId xmlns:a16="http://schemas.microsoft.com/office/drawing/2014/main" id="{E76DA2B3-FFF2-372B-C2CB-A8EA39EBA567}"/>
              </a:ext>
            </a:extLst>
          </p:cNvPr>
          <p:cNvSpPr>
            <a:spLocks noGrp="1"/>
          </p:cNvSpPr>
          <p:nvPr>
            <p:ph type="title"/>
          </p:nvPr>
        </p:nvSpPr>
        <p:spPr>
          <a:xfrm>
            <a:off x="216509" y="621017"/>
            <a:ext cx="7231695" cy="612568"/>
          </a:xfrm>
        </p:spPr>
        <p:txBody>
          <a:bodyPr>
            <a:normAutofit fontScale="90000"/>
          </a:bodyPr>
          <a:lstStyle/>
          <a:p>
            <a:r>
              <a:rPr lang="en-GB" sz="3000" b="1" dirty="0">
                <a:solidFill>
                  <a:schemeClr val="tx1"/>
                </a:solidFill>
                <a:effectLst/>
                <a:latin typeface="+mj-lt"/>
                <a:ea typeface="+mj-ea"/>
                <a:cs typeface="+mj-cs"/>
              </a:rPr>
              <a:t>Statement of Persons &amp; Parties Standing Nominated Region</a:t>
            </a:r>
            <a:endParaRPr lang="en-GB" dirty="0"/>
          </a:p>
        </p:txBody>
      </p:sp>
    </p:spTree>
    <p:extLst>
      <p:ext uri="{BB962C8B-B14F-4D97-AF65-F5344CB8AC3E}">
        <p14:creationId xmlns:p14="http://schemas.microsoft.com/office/powerpoint/2010/main" val="23444122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67A0569-F370-1A43-974F-CA3859938F77}"/>
              </a:ext>
            </a:extLst>
          </p:cNvPr>
          <p:cNvSpPr>
            <a:spLocks noGrp="1"/>
          </p:cNvSpPr>
          <p:nvPr>
            <p:ph type="body" sz="quarter" idx="11"/>
          </p:nvPr>
        </p:nvSpPr>
        <p:spPr>
          <a:xfrm>
            <a:off x="938254" y="1427043"/>
            <a:ext cx="7886700" cy="2707636"/>
          </a:xfrm>
        </p:spPr>
        <p:txBody>
          <a:bodyPr/>
          <a:lstStyle/>
          <a:p>
            <a:pPr marL="285750" indent="-285750">
              <a:buFont typeface="Arial" panose="020B0604020202020204" pitchFamily="34" charset="0"/>
              <a:buChar char="•"/>
            </a:pPr>
            <a:r>
              <a:rPr lang="en-GB" sz="1800" b="0" dirty="0">
                <a:solidFill>
                  <a:schemeClr val="tx1"/>
                </a:solidFill>
              </a:rPr>
              <a:t>Nomination paper valid – RO’s decision final – cannot be challenged in any proceedings</a:t>
            </a:r>
          </a:p>
          <a:p>
            <a:pPr marL="285750" indent="-285750">
              <a:buFont typeface="Arial" panose="020B0604020202020204" pitchFamily="34" charset="0"/>
              <a:buChar char="•"/>
            </a:pPr>
            <a:r>
              <a:rPr lang="en-GB" sz="1800" b="0" dirty="0">
                <a:solidFill>
                  <a:schemeClr val="tx1"/>
                </a:solidFill>
              </a:rPr>
              <a:t>Nomination paper invalid – RO’s decision challengeable by election petition</a:t>
            </a:r>
          </a:p>
          <a:p>
            <a:pPr marL="285750" indent="-285750">
              <a:buFont typeface="Arial" panose="020B0604020202020204" pitchFamily="34" charset="0"/>
              <a:buChar char="•"/>
            </a:pPr>
            <a:r>
              <a:rPr lang="en-GB" sz="1800" b="0" dirty="0">
                <a:solidFill>
                  <a:schemeClr val="tx1"/>
                </a:solidFill>
              </a:rPr>
              <a:t>Validity of nomination – whether RO rules valid or rejected - challengeable by election petition, e.g. </a:t>
            </a:r>
          </a:p>
          <a:p>
            <a:pPr marL="645750" lvl="4" indent="-285750">
              <a:buFont typeface="Arial" panose="020B0604020202020204" pitchFamily="34" charset="0"/>
              <a:buChar char="•"/>
            </a:pPr>
            <a:r>
              <a:rPr lang="en-GB" sz="1800" b="0" dirty="0">
                <a:solidFill>
                  <a:schemeClr val="tx1"/>
                </a:solidFill>
              </a:rPr>
              <a:t>disqualification issue</a:t>
            </a:r>
          </a:p>
          <a:p>
            <a:pPr marL="645750" lvl="4" indent="-285750">
              <a:buFont typeface="Arial" panose="020B0604020202020204" pitchFamily="34" charset="0"/>
              <a:buChar char="•"/>
            </a:pPr>
            <a:r>
              <a:rPr lang="en-GB" sz="1800" b="0" dirty="0">
                <a:solidFill>
                  <a:schemeClr val="tx1"/>
                </a:solidFill>
              </a:rPr>
              <a:t>particulars of candidate or subscribers are false </a:t>
            </a:r>
          </a:p>
          <a:p>
            <a:pPr marL="285750" indent="-285750">
              <a:buFont typeface="Arial" panose="020B0604020202020204" pitchFamily="34" charset="0"/>
              <a:buChar char="•"/>
            </a:pPr>
            <a:endParaRPr lang="en-GB" sz="1800" b="0" dirty="0">
              <a:solidFill>
                <a:schemeClr val="tx1"/>
              </a:solidFill>
            </a:endParaRPr>
          </a:p>
        </p:txBody>
      </p:sp>
      <p:sp>
        <p:nvSpPr>
          <p:cNvPr id="4" name="Title 3">
            <a:extLst>
              <a:ext uri="{FF2B5EF4-FFF2-40B4-BE49-F238E27FC236}">
                <a16:creationId xmlns:a16="http://schemas.microsoft.com/office/drawing/2014/main" id="{3969DAFC-602D-C418-BFBF-39A2E2A9E298}"/>
              </a:ext>
            </a:extLst>
          </p:cNvPr>
          <p:cNvSpPr>
            <a:spLocks noGrp="1"/>
          </p:cNvSpPr>
          <p:nvPr>
            <p:ph type="title"/>
          </p:nvPr>
        </p:nvSpPr>
        <p:spPr/>
        <p:txBody>
          <a:bodyPr/>
          <a:lstStyle/>
          <a:p>
            <a:r>
              <a:rPr lang="en-GB" dirty="0"/>
              <a:t>Challenges to RO Decision</a:t>
            </a:r>
          </a:p>
        </p:txBody>
      </p:sp>
    </p:spTree>
    <p:extLst>
      <p:ext uri="{BB962C8B-B14F-4D97-AF65-F5344CB8AC3E}">
        <p14:creationId xmlns:p14="http://schemas.microsoft.com/office/powerpoint/2010/main" val="7830189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40D75E-CF52-A5FA-49E7-AD8B249805F5}"/>
              </a:ext>
            </a:extLst>
          </p:cNvPr>
          <p:cNvSpPr>
            <a:spLocks noGrp="1"/>
          </p:cNvSpPr>
          <p:nvPr>
            <p:ph type="body" sz="quarter" idx="11"/>
          </p:nvPr>
        </p:nvSpPr>
        <p:spPr>
          <a:xfrm>
            <a:off x="2501950" y="1814991"/>
            <a:ext cx="6318200" cy="2346027"/>
          </a:xfrm>
        </p:spPr>
        <p:txBody>
          <a:bodyPr/>
          <a:lstStyle/>
          <a:p>
            <a:pPr marL="285750" indent="-285750">
              <a:buFont typeface="Arial" panose="020B0604020202020204" pitchFamily="34" charset="0"/>
              <a:buChar char="•"/>
            </a:pPr>
            <a:r>
              <a:rPr lang="en-GB" sz="2400" b="0" dirty="0">
                <a:solidFill>
                  <a:schemeClr val="tx1"/>
                </a:solidFill>
              </a:rPr>
              <a:t>No statutory provision </a:t>
            </a:r>
          </a:p>
          <a:p>
            <a:pPr marL="285750" indent="-285750">
              <a:buFont typeface="Arial" panose="020B0604020202020204" pitchFamily="34" charset="0"/>
              <a:buChar char="•"/>
            </a:pPr>
            <a:r>
              <a:rPr lang="en-GB" sz="2400" b="0" dirty="0">
                <a:solidFill>
                  <a:schemeClr val="tx1"/>
                </a:solidFill>
              </a:rPr>
              <a:t>Not open to inspection after close of nominations</a:t>
            </a:r>
          </a:p>
          <a:p>
            <a:pPr marL="285750" indent="-285750">
              <a:buFont typeface="Arial" panose="020B0604020202020204" pitchFamily="34" charset="0"/>
              <a:buChar char="•"/>
            </a:pPr>
            <a:r>
              <a:rPr lang="en-GB" sz="2400" b="0" dirty="0">
                <a:solidFill>
                  <a:schemeClr val="tx1"/>
                </a:solidFill>
              </a:rPr>
              <a:t>EC guidance – retain for one year</a:t>
            </a:r>
          </a:p>
          <a:p>
            <a:pPr marL="285750" indent="-285750">
              <a:buFont typeface="Arial" panose="020B0604020202020204" pitchFamily="34" charset="0"/>
              <a:buChar char="•"/>
            </a:pPr>
            <a:endParaRPr lang="en-GB" sz="2400" b="0" dirty="0">
              <a:solidFill>
                <a:schemeClr val="tx1"/>
              </a:solidFill>
            </a:endParaRPr>
          </a:p>
        </p:txBody>
      </p:sp>
      <p:sp>
        <p:nvSpPr>
          <p:cNvPr id="4" name="Title 3">
            <a:extLst>
              <a:ext uri="{FF2B5EF4-FFF2-40B4-BE49-F238E27FC236}">
                <a16:creationId xmlns:a16="http://schemas.microsoft.com/office/drawing/2014/main" id="{6C509ED1-85CF-8C2A-77B5-7C6EE7F3DEEE}"/>
              </a:ext>
            </a:extLst>
          </p:cNvPr>
          <p:cNvSpPr>
            <a:spLocks noGrp="1"/>
          </p:cNvSpPr>
          <p:nvPr>
            <p:ph type="title"/>
          </p:nvPr>
        </p:nvSpPr>
        <p:spPr>
          <a:xfrm>
            <a:off x="572991" y="485396"/>
            <a:ext cx="7886700" cy="994172"/>
          </a:xfrm>
        </p:spPr>
        <p:txBody>
          <a:bodyPr/>
          <a:lstStyle/>
          <a:p>
            <a:r>
              <a:rPr lang="en-GB" sz="3000" b="1" dirty="0">
                <a:solidFill>
                  <a:schemeClr val="tx1"/>
                </a:solidFill>
                <a:effectLst/>
                <a:latin typeface="+mj-lt"/>
                <a:ea typeface="+mj-ea"/>
                <a:cs typeface="+mj-cs"/>
              </a:rPr>
              <a:t>Retention of Nomination Documents</a:t>
            </a:r>
            <a:endParaRPr lang="en-GB" dirty="0"/>
          </a:p>
        </p:txBody>
      </p:sp>
    </p:spTree>
    <p:extLst>
      <p:ext uri="{BB962C8B-B14F-4D97-AF65-F5344CB8AC3E}">
        <p14:creationId xmlns:p14="http://schemas.microsoft.com/office/powerpoint/2010/main" val="38241564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EA82595-75AA-CD17-3D16-EC1ECD6728E2}"/>
              </a:ext>
            </a:extLst>
          </p:cNvPr>
          <p:cNvSpPr>
            <a:spLocks noGrp="1"/>
          </p:cNvSpPr>
          <p:nvPr>
            <p:ph type="body" sz="quarter" idx="11"/>
          </p:nvPr>
        </p:nvSpPr>
        <p:spPr>
          <a:xfrm>
            <a:off x="2501950" y="1801141"/>
            <a:ext cx="6318200" cy="2476255"/>
          </a:xfrm>
        </p:spPr>
        <p:txBody>
          <a:bodyPr/>
          <a:lstStyle/>
          <a:p>
            <a:pPr marL="342900" indent="-342900">
              <a:buFont typeface="Arial" panose="020B0604020202020204" pitchFamily="34" charset="0"/>
              <a:buChar char="•"/>
            </a:pPr>
            <a:r>
              <a:rPr lang="en-GB" sz="2000" b="0" dirty="0">
                <a:solidFill>
                  <a:schemeClr val="tx1"/>
                </a:solidFill>
              </a:rPr>
              <a:t>Knowingly making false statement in nomination documents </a:t>
            </a:r>
          </a:p>
          <a:p>
            <a:pPr marL="342900" indent="-342900">
              <a:buFont typeface="Arial" panose="020B0604020202020204" pitchFamily="34" charset="0"/>
              <a:buChar char="•"/>
            </a:pPr>
            <a:r>
              <a:rPr lang="en-GB" sz="2000" b="0" dirty="0">
                <a:solidFill>
                  <a:schemeClr val="tx1"/>
                </a:solidFill>
              </a:rPr>
              <a:t>Tampering with nomination paper</a:t>
            </a:r>
          </a:p>
          <a:p>
            <a:pPr marL="342900" indent="-342900">
              <a:buFont typeface="Arial" panose="020B0604020202020204" pitchFamily="34" charset="0"/>
              <a:buChar char="•"/>
            </a:pPr>
            <a:r>
              <a:rPr lang="en-GB" sz="2000" b="0" dirty="0">
                <a:solidFill>
                  <a:schemeClr val="tx1"/>
                </a:solidFill>
              </a:rPr>
              <a:t>Fraudulently issuing certificate of authorisation (party description)</a:t>
            </a:r>
          </a:p>
          <a:p>
            <a:pPr marL="285750" indent="-285750">
              <a:buFont typeface="Arial" panose="020B0604020202020204" pitchFamily="34" charset="0"/>
              <a:buChar char="•"/>
            </a:pPr>
            <a:endParaRPr lang="en-GB" sz="2800" b="0" dirty="0">
              <a:solidFill>
                <a:schemeClr val="tx1"/>
              </a:solidFill>
            </a:endParaRPr>
          </a:p>
        </p:txBody>
      </p:sp>
      <p:sp>
        <p:nvSpPr>
          <p:cNvPr id="4" name="Title 3">
            <a:extLst>
              <a:ext uri="{FF2B5EF4-FFF2-40B4-BE49-F238E27FC236}">
                <a16:creationId xmlns:a16="http://schemas.microsoft.com/office/drawing/2014/main" id="{53F47BE2-76CD-E22D-E5CC-5D11DCA335DF}"/>
              </a:ext>
            </a:extLst>
          </p:cNvPr>
          <p:cNvSpPr>
            <a:spLocks noGrp="1"/>
          </p:cNvSpPr>
          <p:nvPr>
            <p:ph type="title"/>
          </p:nvPr>
        </p:nvSpPr>
        <p:spPr>
          <a:xfrm>
            <a:off x="323850" y="982482"/>
            <a:ext cx="8271510" cy="612568"/>
          </a:xfrm>
        </p:spPr>
        <p:txBody>
          <a:bodyPr>
            <a:normAutofit fontScale="90000"/>
          </a:bodyPr>
          <a:lstStyle/>
          <a:p>
            <a:r>
              <a:rPr lang="en-GB" sz="3000" b="1" dirty="0">
                <a:solidFill>
                  <a:schemeClr val="tx1"/>
                </a:solidFill>
                <a:effectLst/>
                <a:latin typeface="+mj-lt"/>
                <a:ea typeface="+mj-ea"/>
                <a:cs typeface="+mj-cs"/>
              </a:rPr>
              <a:t>Corrupt Practices/Offences involving Nominations</a:t>
            </a:r>
            <a:endParaRPr lang="en-GB" dirty="0"/>
          </a:p>
        </p:txBody>
      </p:sp>
    </p:spTree>
    <p:extLst>
      <p:ext uri="{BB962C8B-B14F-4D97-AF65-F5344CB8AC3E}">
        <p14:creationId xmlns:p14="http://schemas.microsoft.com/office/powerpoint/2010/main" val="29941251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A1BA7-192E-30AC-B507-D97977166DF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11C57A3-82F5-F79D-38F3-BF74D71349F0}"/>
              </a:ext>
            </a:extLst>
          </p:cNvPr>
          <p:cNvSpPr>
            <a:spLocks noGrp="1"/>
          </p:cNvSpPr>
          <p:nvPr>
            <p:ph type="body" sz="quarter" idx="12"/>
          </p:nvPr>
        </p:nvSpPr>
        <p:spPr>
          <a:xfrm>
            <a:off x="2028537" y="1586203"/>
            <a:ext cx="6791613" cy="3240088"/>
          </a:xfrm>
        </p:spPr>
        <p:txBody>
          <a:bodyPr wrap="square" anchor="t">
            <a:noAutofit/>
          </a:bodyPr>
          <a:lstStyle/>
          <a:p>
            <a:pPr marL="285750" indent="-285750">
              <a:buFont typeface="Arial" panose="020B0604020202020204" pitchFamily="34" charset="0"/>
              <a:buChar char="•"/>
            </a:pPr>
            <a:r>
              <a:rPr lang="en-GB" sz="1800" dirty="0"/>
              <a:t>A series of documents are produced as part of the election process</a:t>
            </a:r>
          </a:p>
          <a:p>
            <a:pPr marL="285750" indent="-285750">
              <a:buFont typeface="Arial" panose="020B0604020202020204" pitchFamily="34" charset="0"/>
              <a:buChar char="•"/>
            </a:pPr>
            <a:r>
              <a:rPr lang="en-GB" sz="1800" b="1" dirty="0">
                <a:solidFill>
                  <a:schemeClr val="tx1"/>
                </a:solidFill>
              </a:rPr>
              <a:t>Fundamental to the election</a:t>
            </a:r>
          </a:p>
          <a:p>
            <a:pPr marL="285750" indent="-285750">
              <a:buFont typeface="Arial" panose="020B0604020202020204" pitchFamily="34" charset="0"/>
              <a:buChar char="•"/>
            </a:pPr>
            <a:r>
              <a:rPr lang="en-GB" sz="1800" dirty="0"/>
              <a:t>Errors could be </a:t>
            </a:r>
            <a:r>
              <a:rPr lang="en-GB" sz="1800" b="1" dirty="0"/>
              <a:t>serious</a:t>
            </a:r>
            <a:r>
              <a:rPr lang="en-GB" sz="1800" dirty="0"/>
              <a:t> or minor…</a:t>
            </a:r>
          </a:p>
          <a:p>
            <a:pPr marL="285750" indent="-285750">
              <a:buFont typeface="Arial" panose="020B0604020202020204" pitchFamily="34" charset="0"/>
              <a:buChar char="•"/>
            </a:pPr>
            <a:r>
              <a:rPr lang="en-GB" sz="1800" dirty="0">
                <a:solidFill>
                  <a:schemeClr val="tx1"/>
                </a:solidFill>
              </a:rPr>
              <a:t>Episodes every election where there are errors that have slipped through…. (</a:t>
            </a:r>
            <a:r>
              <a:rPr lang="en-GB" sz="1800" i="1" dirty="0">
                <a:solidFill>
                  <a:schemeClr val="tx1"/>
                </a:solidFill>
              </a:rPr>
              <a:t>Bruce/Bryce…. Jesse/Jessie… alphabet</a:t>
            </a:r>
            <a:r>
              <a:rPr lang="en-GB" sz="1800" dirty="0">
                <a:solidFill>
                  <a:schemeClr val="tx1"/>
                </a:solidFill>
              </a:rPr>
              <a:t>)</a:t>
            </a:r>
          </a:p>
          <a:p>
            <a:pPr marL="285750" indent="-285750">
              <a:buFont typeface="Arial" panose="020B0604020202020204" pitchFamily="34" charset="0"/>
              <a:buChar char="•"/>
            </a:pPr>
            <a:r>
              <a:rPr lang="en-GB" sz="1800" dirty="0">
                <a:solidFill>
                  <a:schemeClr val="tx1"/>
                </a:solidFill>
              </a:rPr>
              <a:t>Notices</a:t>
            </a:r>
          </a:p>
          <a:p>
            <a:pPr marL="285750" indent="-285750">
              <a:buFont typeface="Arial" panose="020B0604020202020204" pitchFamily="34" charset="0"/>
              <a:buChar char="•"/>
            </a:pPr>
            <a:r>
              <a:rPr lang="en-GB" sz="1800" dirty="0"/>
              <a:t>Timetables</a:t>
            </a:r>
          </a:p>
          <a:p>
            <a:pPr marL="285750" indent="-285750">
              <a:buFont typeface="Arial" panose="020B0604020202020204" pitchFamily="34" charset="0"/>
              <a:buChar char="•"/>
            </a:pPr>
            <a:r>
              <a:rPr lang="en-GB" sz="1800" dirty="0">
                <a:solidFill>
                  <a:schemeClr val="tx1"/>
                </a:solidFill>
              </a:rPr>
              <a:t>Ballot Papers </a:t>
            </a:r>
          </a:p>
          <a:p>
            <a:pPr marL="514350" indent="-514350">
              <a:buFont typeface="+mj-lt"/>
              <a:buAutoNum type="arabicPeriod"/>
            </a:pPr>
            <a:endParaRPr lang="en-GB" sz="1800" dirty="0">
              <a:solidFill>
                <a:schemeClr val="tx1"/>
              </a:solidFill>
            </a:endParaRPr>
          </a:p>
          <a:p>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342900" lvl="2" indent="-342900">
              <a:buFont typeface="+mj-lt"/>
              <a:buAutoNum type="arabicPeriod"/>
            </a:pPr>
            <a:endParaRPr lang="en-GB" sz="1800" dirty="0">
              <a:ea typeface="+mn-ea"/>
              <a:cs typeface="+mn-cs"/>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47B57990-3715-9FD0-A65B-9D3AB811699B}"/>
              </a:ext>
            </a:extLst>
          </p:cNvPr>
          <p:cNvSpPr>
            <a:spLocks noGrp="1"/>
          </p:cNvSpPr>
          <p:nvPr>
            <p:ph type="body" sz="quarter" idx="11"/>
          </p:nvPr>
        </p:nvSpPr>
        <p:spPr>
          <a:xfrm>
            <a:off x="323850" y="1419225"/>
            <a:ext cx="1917905" cy="3240088"/>
          </a:xfrm>
        </p:spPr>
        <p:txBody>
          <a:bodyPr wrap="square" anchor="t">
            <a:normAutofit/>
          </a:bodyPr>
          <a:lstStyle/>
          <a:p>
            <a:endParaRPr lang="en-GB" sz="2800" dirty="0"/>
          </a:p>
          <a:p>
            <a:r>
              <a:rPr lang="en-GB" sz="2800" dirty="0"/>
              <a:t>What &amp; How</a:t>
            </a:r>
          </a:p>
        </p:txBody>
      </p:sp>
      <p:sp>
        <p:nvSpPr>
          <p:cNvPr id="4" name="Title 3">
            <a:extLst>
              <a:ext uri="{FF2B5EF4-FFF2-40B4-BE49-F238E27FC236}">
                <a16:creationId xmlns:a16="http://schemas.microsoft.com/office/drawing/2014/main" id="{F5718AF7-6A70-FD74-5612-132233BDBBFB}"/>
              </a:ext>
            </a:extLst>
          </p:cNvPr>
          <p:cNvSpPr>
            <a:spLocks noGrp="1"/>
          </p:cNvSpPr>
          <p:nvPr>
            <p:ph type="title"/>
          </p:nvPr>
        </p:nvSpPr>
        <p:spPr>
          <a:xfrm>
            <a:off x="323850" y="806657"/>
            <a:ext cx="6335713" cy="612568"/>
          </a:xfrm>
        </p:spPr>
        <p:txBody>
          <a:bodyPr anchor="t">
            <a:normAutofit/>
          </a:bodyPr>
          <a:lstStyle/>
          <a:p>
            <a:r>
              <a:rPr lang="en-GB" dirty="0"/>
              <a:t>Proof Checking</a:t>
            </a:r>
          </a:p>
        </p:txBody>
      </p:sp>
    </p:spTree>
    <p:extLst>
      <p:ext uri="{BB962C8B-B14F-4D97-AF65-F5344CB8AC3E}">
        <p14:creationId xmlns:p14="http://schemas.microsoft.com/office/powerpoint/2010/main" val="21601947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D0B91-8A89-42C0-D2A1-CDE872FC1E35}"/>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409875E-A91C-B4E1-F1EE-680E0A8AC32B}"/>
              </a:ext>
            </a:extLst>
          </p:cNvPr>
          <p:cNvSpPr>
            <a:spLocks noGrp="1"/>
          </p:cNvSpPr>
          <p:nvPr>
            <p:ph type="body" sz="quarter" idx="12"/>
          </p:nvPr>
        </p:nvSpPr>
        <p:spPr>
          <a:xfrm>
            <a:off x="2389677" y="1633910"/>
            <a:ext cx="6318200" cy="3240088"/>
          </a:xfrm>
        </p:spPr>
        <p:txBody>
          <a:bodyPr wrap="square" anchor="t">
            <a:noAutofit/>
          </a:bodyPr>
          <a:lstStyle/>
          <a:p>
            <a:pPr marL="285750" indent="-285750">
              <a:buFont typeface="Arial" panose="020B0604020202020204" pitchFamily="34" charset="0"/>
              <a:buChar char="•"/>
            </a:pPr>
            <a:r>
              <a:rPr lang="en-GB" sz="2000" dirty="0"/>
              <a:t>Electoral Commission website has useful checklist</a:t>
            </a:r>
          </a:p>
          <a:p>
            <a:pPr marL="285750" indent="-285750">
              <a:buFont typeface="Arial" panose="020B0604020202020204" pitchFamily="34" charset="0"/>
              <a:buChar char="•"/>
            </a:pPr>
            <a:r>
              <a:rPr lang="en-GB" sz="2000" dirty="0">
                <a:hlinkClick r:id="rId3"/>
              </a:rPr>
              <a:t>Tips for proof check</a:t>
            </a:r>
            <a:r>
              <a:rPr lang="en-GB" sz="2000" dirty="0"/>
              <a:t>ing</a:t>
            </a:r>
          </a:p>
          <a:p>
            <a:pPr marL="285750" indent="-285750">
              <a:buFont typeface="Arial" panose="020B0604020202020204" pitchFamily="34" charset="0"/>
              <a:buChar char="•"/>
            </a:pPr>
            <a:r>
              <a:rPr lang="en-GB" sz="2000" dirty="0"/>
              <a:t>Too late now for poll cards etc</a:t>
            </a:r>
          </a:p>
          <a:p>
            <a:pPr marL="285750" indent="-285750">
              <a:buFont typeface="Arial" panose="020B0604020202020204" pitchFamily="34" charset="0"/>
              <a:buChar char="•"/>
            </a:pPr>
            <a:r>
              <a:rPr lang="en-GB" sz="2000" dirty="0"/>
              <a:t>Ballot Papers</a:t>
            </a:r>
          </a:p>
          <a:p>
            <a:pPr marL="285750" indent="-285750">
              <a:buFont typeface="Arial" panose="020B0604020202020204" pitchFamily="34" charset="0"/>
              <a:buChar char="•"/>
            </a:pPr>
            <a:r>
              <a:rPr lang="en-GB" sz="2000" dirty="0"/>
              <a:t>Postal Vote Packs </a:t>
            </a:r>
          </a:p>
          <a:p>
            <a:pPr marL="285750" indent="-285750">
              <a:buFont typeface="Arial" panose="020B0604020202020204" pitchFamily="34" charset="0"/>
              <a:buChar char="•"/>
            </a:pPr>
            <a:r>
              <a:rPr lang="en-GB" sz="2000" dirty="0"/>
              <a:t>Notice of Poll / Statement of Persons Nominated</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Declaration – provide RO with guide for pronouncing unusual names</a:t>
            </a:r>
          </a:p>
          <a:p>
            <a:pPr marL="285750" indent="-285750">
              <a:buFont typeface="Arial" panose="020B0604020202020204" pitchFamily="34" charset="0"/>
              <a:buChar char="•"/>
            </a:pPr>
            <a:endParaRPr lang="en-GB" sz="2000" dirty="0">
              <a:solidFill>
                <a:schemeClr val="tx1"/>
              </a:solidFill>
            </a:endParaRPr>
          </a:p>
          <a:p>
            <a:endParaRPr lang="en-GB" sz="2000" dirty="0">
              <a:solidFill>
                <a:schemeClr val="tx1"/>
              </a:solidFill>
            </a:endParaRPr>
          </a:p>
          <a:p>
            <a:pPr marL="514350" indent="-514350">
              <a:buFont typeface="+mj-lt"/>
              <a:buAutoNum type="arabicPeriod"/>
            </a:pPr>
            <a:endParaRPr lang="en-GB" sz="2000" dirty="0">
              <a:solidFill>
                <a:schemeClr val="tx1"/>
              </a:solidFill>
            </a:endParaRPr>
          </a:p>
          <a:p>
            <a:pPr marL="514350" indent="-514350">
              <a:buFont typeface="+mj-lt"/>
              <a:buAutoNum type="arabicPeriod"/>
            </a:pPr>
            <a:endParaRPr lang="en-GB" sz="2000" dirty="0">
              <a:solidFill>
                <a:schemeClr val="tx1"/>
              </a:solidFill>
            </a:endParaRPr>
          </a:p>
          <a:p>
            <a:pPr marL="342900" lvl="2" indent="-342900">
              <a:buFont typeface="+mj-lt"/>
              <a:buAutoNum type="arabicPeriod"/>
            </a:pPr>
            <a:endParaRPr lang="en-GB" sz="2000" dirty="0">
              <a:ea typeface="+mn-ea"/>
              <a:cs typeface="+mn-cs"/>
            </a:endParaRPr>
          </a:p>
          <a:p>
            <a:pPr marL="514350" indent="-514350">
              <a:buFont typeface="+mj-lt"/>
              <a:buAutoNum type="arabicPeriod"/>
            </a:pPr>
            <a:endParaRPr lang="en-GB" sz="2000" dirty="0">
              <a:solidFill>
                <a:schemeClr val="tx1"/>
              </a:solidFill>
            </a:endParaRPr>
          </a:p>
          <a:p>
            <a:pPr marL="514350" indent="-514350">
              <a:buFont typeface="+mj-lt"/>
              <a:buAutoNum type="arabicPeriod"/>
            </a:pPr>
            <a:endParaRPr lang="en-GB" sz="2000" dirty="0">
              <a:solidFill>
                <a:schemeClr val="tx1"/>
              </a:solidFill>
            </a:endParaRPr>
          </a:p>
          <a:p>
            <a:pPr marL="514350" indent="-514350">
              <a:buFont typeface="+mj-lt"/>
              <a:buAutoNum type="arabicPeriod"/>
            </a:pPr>
            <a:endParaRPr lang="en-GB" sz="2000" dirty="0">
              <a:solidFill>
                <a:schemeClr val="tx1"/>
              </a:solidFill>
            </a:endParaRPr>
          </a:p>
        </p:txBody>
      </p:sp>
      <p:sp>
        <p:nvSpPr>
          <p:cNvPr id="3" name="Text Placeholder 2">
            <a:extLst>
              <a:ext uri="{FF2B5EF4-FFF2-40B4-BE49-F238E27FC236}">
                <a16:creationId xmlns:a16="http://schemas.microsoft.com/office/drawing/2014/main" id="{92FDF839-43B6-BDB5-16AE-589D45896EDE}"/>
              </a:ext>
            </a:extLst>
          </p:cNvPr>
          <p:cNvSpPr>
            <a:spLocks noGrp="1"/>
          </p:cNvSpPr>
          <p:nvPr>
            <p:ph type="body" sz="quarter" idx="11"/>
          </p:nvPr>
        </p:nvSpPr>
        <p:spPr>
          <a:xfrm>
            <a:off x="323850" y="1419225"/>
            <a:ext cx="1917905" cy="3240088"/>
          </a:xfrm>
        </p:spPr>
        <p:txBody>
          <a:bodyPr wrap="square" anchor="t">
            <a:normAutofit/>
          </a:bodyPr>
          <a:lstStyle/>
          <a:p>
            <a:endParaRPr lang="en-GB" sz="2000" dirty="0"/>
          </a:p>
          <a:p>
            <a:r>
              <a:rPr lang="en-GB" sz="2800" dirty="0"/>
              <a:t>What</a:t>
            </a:r>
            <a:r>
              <a:rPr lang="en-GB" sz="2000" dirty="0"/>
              <a:t> </a:t>
            </a:r>
          </a:p>
        </p:txBody>
      </p:sp>
      <p:sp>
        <p:nvSpPr>
          <p:cNvPr id="4" name="Title 3">
            <a:extLst>
              <a:ext uri="{FF2B5EF4-FFF2-40B4-BE49-F238E27FC236}">
                <a16:creationId xmlns:a16="http://schemas.microsoft.com/office/drawing/2014/main" id="{ED759137-2C98-0364-B716-74972E255D53}"/>
              </a:ext>
            </a:extLst>
          </p:cNvPr>
          <p:cNvSpPr>
            <a:spLocks noGrp="1"/>
          </p:cNvSpPr>
          <p:nvPr>
            <p:ph type="title"/>
          </p:nvPr>
        </p:nvSpPr>
        <p:spPr>
          <a:xfrm>
            <a:off x="323850" y="806657"/>
            <a:ext cx="6335713" cy="612568"/>
          </a:xfrm>
        </p:spPr>
        <p:txBody>
          <a:bodyPr anchor="t">
            <a:normAutofit/>
          </a:bodyPr>
          <a:lstStyle/>
          <a:p>
            <a:r>
              <a:rPr lang="en-GB" dirty="0"/>
              <a:t>Proof Checking</a:t>
            </a:r>
          </a:p>
        </p:txBody>
      </p:sp>
    </p:spTree>
    <p:extLst>
      <p:ext uri="{BB962C8B-B14F-4D97-AF65-F5344CB8AC3E}">
        <p14:creationId xmlns:p14="http://schemas.microsoft.com/office/powerpoint/2010/main" val="1545609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4922F29-0737-F5FE-B791-3DA4DF7FEA55}"/>
              </a:ext>
            </a:extLst>
          </p:cNvPr>
          <p:cNvSpPr>
            <a:spLocks noGrp="1"/>
          </p:cNvSpPr>
          <p:nvPr>
            <p:ph type="body" sz="quarter" idx="12"/>
          </p:nvPr>
        </p:nvSpPr>
        <p:spPr>
          <a:xfrm>
            <a:off x="2501950" y="1743337"/>
            <a:ext cx="6318200" cy="3221908"/>
          </a:xfrm>
        </p:spPr>
        <p:txBody>
          <a:bodyPr/>
          <a:lstStyle/>
          <a:p>
            <a:pPr marL="285750" indent="-285750">
              <a:buFont typeface="Arial" panose="020B0604020202020204" pitchFamily="34" charset="0"/>
              <a:buChar char="•"/>
            </a:pPr>
            <a:r>
              <a:rPr lang="en-GB" sz="1800" dirty="0"/>
              <a:t>Electoral Commission’s Guidance</a:t>
            </a:r>
          </a:p>
          <a:p>
            <a:pPr marL="285750" indent="-285750">
              <a:buFont typeface="Arial" panose="020B0604020202020204" pitchFamily="34" charset="0"/>
              <a:buChar char="•"/>
            </a:pPr>
            <a:r>
              <a:rPr lang="en-GB" sz="1800" dirty="0"/>
              <a:t>Legal textbooks – Parker, Schofield</a:t>
            </a:r>
          </a:p>
          <a:p>
            <a:pPr marL="285750" indent="-285750">
              <a:buFont typeface="Arial" panose="020B0604020202020204" pitchFamily="34" charset="0"/>
              <a:buChar char="•"/>
            </a:pPr>
            <a:r>
              <a:rPr lang="en-GB" sz="1800" dirty="0"/>
              <a:t>Your own council lawyers (but…)</a:t>
            </a:r>
          </a:p>
          <a:p>
            <a:pPr marL="285750" indent="-285750">
              <a:buFont typeface="Arial" panose="020B0604020202020204" pitchFamily="34" charset="0"/>
              <a:buChar char="•"/>
            </a:pPr>
            <a:r>
              <a:rPr lang="en-GB" sz="1800" dirty="0"/>
              <a:t>Electoral Commission – infoscotland and phone</a:t>
            </a:r>
          </a:p>
          <a:p>
            <a:pPr marL="285750" indent="-285750">
              <a:buFont typeface="Arial" panose="020B0604020202020204" pitchFamily="34" charset="0"/>
              <a:buChar char="•"/>
            </a:pPr>
            <a:r>
              <a:rPr lang="en-GB" sz="1800" dirty="0"/>
              <a:t>EMB – email or phone</a:t>
            </a:r>
          </a:p>
          <a:p>
            <a:pPr marL="285750" indent="-285750">
              <a:buFont typeface="Arial" panose="020B0604020202020204" pitchFamily="34" charset="0"/>
              <a:buChar char="•"/>
            </a:pPr>
            <a:r>
              <a:rPr lang="en-GB" sz="1800" dirty="0"/>
              <a:t>Colleagues…</a:t>
            </a:r>
          </a:p>
          <a:p>
            <a:pPr marL="285750" indent="-285750">
              <a:buFont typeface="Arial" panose="020B0604020202020204" pitchFamily="34" charset="0"/>
              <a:buChar char="•"/>
            </a:pPr>
            <a:endParaRPr lang="en-GB" sz="1800" dirty="0"/>
          </a:p>
          <a:p>
            <a:pPr marL="285750" indent="-285750">
              <a:buFont typeface="Arial" panose="020B0604020202020204" pitchFamily="34" charset="0"/>
              <a:buChar char="•"/>
            </a:pPr>
            <a:endParaRPr lang="en-GB" sz="1800" dirty="0"/>
          </a:p>
        </p:txBody>
      </p:sp>
      <p:sp>
        <p:nvSpPr>
          <p:cNvPr id="3" name="Text Placeholder 2">
            <a:extLst>
              <a:ext uri="{FF2B5EF4-FFF2-40B4-BE49-F238E27FC236}">
                <a16:creationId xmlns:a16="http://schemas.microsoft.com/office/drawing/2014/main" id="{D6499662-0AEB-656D-81E8-8CB19623DACF}"/>
              </a:ext>
            </a:extLst>
          </p:cNvPr>
          <p:cNvSpPr>
            <a:spLocks noGrp="1"/>
          </p:cNvSpPr>
          <p:nvPr>
            <p:ph type="body" sz="quarter" idx="11"/>
          </p:nvPr>
        </p:nvSpPr>
        <p:spPr>
          <a:xfrm>
            <a:off x="323850" y="1419225"/>
            <a:ext cx="1962000" cy="3490123"/>
          </a:xfrm>
        </p:spPr>
        <p:txBody>
          <a:bodyPr/>
          <a:lstStyle/>
          <a:p>
            <a:pPr marL="0" indent="0">
              <a:buNone/>
            </a:pPr>
            <a:endParaRPr lang="en-GB" sz="2000" dirty="0"/>
          </a:p>
          <a:p>
            <a:pPr marL="0" indent="0">
              <a:buNone/>
            </a:pPr>
            <a:r>
              <a:rPr lang="en-GB" sz="2000" dirty="0"/>
              <a:t>Websites</a:t>
            </a:r>
          </a:p>
          <a:p>
            <a:pPr marL="0" indent="0">
              <a:buNone/>
            </a:pPr>
            <a:endParaRPr lang="en-GB" sz="2000" dirty="0"/>
          </a:p>
          <a:p>
            <a:pPr marL="0" indent="0">
              <a:buNone/>
            </a:pPr>
            <a:r>
              <a:rPr lang="en-GB" sz="2000" dirty="0"/>
              <a:t>Books</a:t>
            </a:r>
          </a:p>
          <a:p>
            <a:pPr marL="0" indent="0">
              <a:buNone/>
            </a:pPr>
            <a:endParaRPr lang="en-GB" sz="2000" dirty="0"/>
          </a:p>
          <a:p>
            <a:pPr marL="0" indent="0">
              <a:buNone/>
            </a:pPr>
            <a:r>
              <a:rPr lang="en-GB" sz="2000" dirty="0"/>
              <a:t>People</a:t>
            </a:r>
          </a:p>
          <a:p>
            <a:pPr marL="0" indent="0">
              <a:buNone/>
            </a:pPr>
            <a:endParaRPr lang="en-GB" sz="2000" dirty="0"/>
          </a:p>
          <a:p>
            <a:pPr marL="0" indent="0">
              <a:buNone/>
            </a:pPr>
            <a:endParaRPr lang="en-GB" sz="2000" dirty="0"/>
          </a:p>
        </p:txBody>
      </p:sp>
      <p:sp>
        <p:nvSpPr>
          <p:cNvPr id="4" name="Title 3">
            <a:extLst>
              <a:ext uri="{FF2B5EF4-FFF2-40B4-BE49-F238E27FC236}">
                <a16:creationId xmlns:a16="http://schemas.microsoft.com/office/drawing/2014/main" id="{D48CFFEF-B1AF-80BF-EACC-44212EA0DB6D}"/>
              </a:ext>
            </a:extLst>
          </p:cNvPr>
          <p:cNvSpPr>
            <a:spLocks noGrp="1"/>
          </p:cNvSpPr>
          <p:nvPr>
            <p:ph type="title"/>
          </p:nvPr>
        </p:nvSpPr>
        <p:spPr/>
        <p:txBody>
          <a:bodyPr/>
          <a:lstStyle/>
          <a:p>
            <a:r>
              <a:rPr lang="en-GB" dirty="0"/>
              <a:t>Resources and help – Nominations </a:t>
            </a:r>
          </a:p>
        </p:txBody>
      </p:sp>
    </p:spTree>
    <p:extLst>
      <p:ext uri="{BB962C8B-B14F-4D97-AF65-F5344CB8AC3E}">
        <p14:creationId xmlns:p14="http://schemas.microsoft.com/office/powerpoint/2010/main" val="33818111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43AF99-1E17-E5F1-F393-1ECD3301E7E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1E63734-BAA5-4517-1AE0-80F6175C5B1F}"/>
              </a:ext>
            </a:extLst>
          </p:cNvPr>
          <p:cNvSpPr>
            <a:spLocks noGrp="1"/>
          </p:cNvSpPr>
          <p:nvPr>
            <p:ph type="body" sz="quarter" idx="12"/>
          </p:nvPr>
        </p:nvSpPr>
        <p:spPr>
          <a:xfrm>
            <a:off x="2421482" y="1712429"/>
            <a:ext cx="6318200" cy="3431071"/>
          </a:xfrm>
        </p:spPr>
        <p:txBody>
          <a:bodyPr wrap="square" anchor="t">
            <a:noAutofit/>
          </a:bodyPr>
          <a:lstStyle/>
          <a:p>
            <a:pPr marL="285750" indent="-285750">
              <a:buFont typeface="Arial" panose="020B0604020202020204" pitchFamily="34" charset="0"/>
              <a:buChar char="•"/>
            </a:pPr>
            <a:r>
              <a:rPr lang="en-GB" sz="2000" dirty="0"/>
              <a:t>Specifications and directions from the appropriate regulations – dimensions and wording/instructions</a:t>
            </a:r>
          </a:p>
          <a:p>
            <a:pPr marL="628650" lvl="1" indent="-285750"/>
            <a:r>
              <a:rPr lang="en-GB" sz="1700" dirty="0"/>
              <a:t>Get your ruler out?</a:t>
            </a:r>
          </a:p>
          <a:p>
            <a:pPr marL="285750" indent="-285750">
              <a:buFont typeface="Arial" panose="020B0604020202020204" pitchFamily="34" charset="0"/>
              <a:buChar char="•"/>
            </a:pPr>
            <a:r>
              <a:rPr lang="en-GB" sz="2000" dirty="0">
                <a:solidFill>
                  <a:schemeClr val="tx1"/>
                </a:solidFill>
              </a:rPr>
              <a:t>Official Mark – different for postals / stations</a:t>
            </a:r>
          </a:p>
          <a:p>
            <a:pPr marL="285750" indent="-285750">
              <a:buFont typeface="Arial" panose="020B0604020202020204" pitchFamily="34" charset="0"/>
              <a:buChar char="•"/>
            </a:pPr>
            <a:r>
              <a:rPr lang="en-GB" sz="2000" dirty="0"/>
              <a:t>Correct Constituency  or Region – lots of changes</a:t>
            </a:r>
          </a:p>
          <a:p>
            <a:pPr marL="285750" indent="-285750">
              <a:buFont typeface="Arial" panose="020B0604020202020204" pitchFamily="34" charset="0"/>
              <a:buChar char="•"/>
            </a:pPr>
            <a:r>
              <a:rPr lang="en-GB" sz="2000" dirty="0"/>
              <a:t>Alphabetical order</a:t>
            </a:r>
          </a:p>
          <a:p>
            <a:pPr marL="285750" indent="-285750">
              <a:buFont typeface="Arial" panose="020B0604020202020204" pitchFamily="34" charset="0"/>
              <a:buChar char="•"/>
            </a:pPr>
            <a:r>
              <a:rPr lang="en-GB" sz="2000" dirty="0">
                <a:solidFill>
                  <a:schemeClr val="tx1"/>
                </a:solidFill>
              </a:rPr>
              <a:t>Spelling of names and parties</a:t>
            </a:r>
          </a:p>
          <a:p>
            <a:pPr marL="285750" indent="-285750">
              <a:buFont typeface="Arial" panose="020B0604020202020204" pitchFamily="34" charset="0"/>
              <a:buChar char="•"/>
            </a:pPr>
            <a:r>
              <a:rPr lang="en-GB" sz="2000" dirty="0"/>
              <a:t>Emblems </a:t>
            </a:r>
            <a:endParaRPr lang="en-GB" sz="2000" dirty="0">
              <a:solidFill>
                <a:schemeClr val="tx1"/>
              </a:solidFill>
            </a:endParaRPr>
          </a:p>
          <a:p>
            <a:pPr marL="514350" indent="-514350">
              <a:buFont typeface="+mj-lt"/>
              <a:buAutoNum type="arabicPeriod"/>
            </a:pPr>
            <a:endParaRPr lang="en-GB" sz="2000" dirty="0">
              <a:solidFill>
                <a:schemeClr val="tx1"/>
              </a:solidFill>
            </a:endParaRPr>
          </a:p>
          <a:p>
            <a:endParaRPr lang="en-GB" sz="2000" dirty="0">
              <a:solidFill>
                <a:schemeClr val="tx1"/>
              </a:solidFill>
            </a:endParaRPr>
          </a:p>
          <a:p>
            <a:pPr marL="514350" indent="-514350">
              <a:buFont typeface="+mj-lt"/>
              <a:buAutoNum type="arabicPeriod"/>
            </a:pPr>
            <a:endParaRPr lang="en-GB" sz="2000" dirty="0">
              <a:solidFill>
                <a:schemeClr val="tx1"/>
              </a:solidFill>
            </a:endParaRPr>
          </a:p>
          <a:p>
            <a:pPr marL="514350" indent="-514350">
              <a:buFont typeface="+mj-lt"/>
              <a:buAutoNum type="arabicPeriod"/>
            </a:pPr>
            <a:endParaRPr lang="en-GB" sz="2000" dirty="0">
              <a:solidFill>
                <a:schemeClr val="tx1"/>
              </a:solidFill>
            </a:endParaRPr>
          </a:p>
          <a:p>
            <a:pPr marL="342900" lvl="2" indent="-342900">
              <a:buFont typeface="+mj-lt"/>
              <a:buAutoNum type="arabicPeriod"/>
            </a:pPr>
            <a:endParaRPr lang="en-GB" sz="2000" dirty="0">
              <a:ea typeface="+mn-ea"/>
              <a:cs typeface="+mn-cs"/>
            </a:endParaRPr>
          </a:p>
          <a:p>
            <a:pPr marL="514350" indent="-514350">
              <a:buFont typeface="+mj-lt"/>
              <a:buAutoNum type="arabicPeriod"/>
            </a:pPr>
            <a:endParaRPr lang="en-GB" sz="2000" dirty="0">
              <a:solidFill>
                <a:schemeClr val="tx1"/>
              </a:solidFill>
            </a:endParaRPr>
          </a:p>
          <a:p>
            <a:pPr marL="514350" indent="-514350">
              <a:buFont typeface="+mj-lt"/>
              <a:buAutoNum type="arabicPeriod"/>
            </a:pPr>
            <a:endParaRPr lang="en-GB" sz="2000" dirty="0">
              <a:solidFill>
                <a:schemeClr val="tx1"/>
              </a:solidFill>
            </a:endParaRPr>
          </a:p>
          <a:p>
            <a:pPr marL="514350" indent="-514350">
              <a:buFont typeface="+mj-lt"/>
              <a:buAutoNum type="arabicPeriod"/>
            </a:pPr>
            <a:endParaRPr lang="en-GB" sz="2000" dirty="0">
              <a:solidFill>
                <a:schemeClr val="tx1"/>
              </a:solidFill>
            </a:endParaRPr>
          </a:p>
        </p:txBody>
      </p:sp>
      <p:sp>
        <p:nvSpPr>
          <p:cNvPr id="3" name="Text Placeholder 2">
            <a:extLst>
              <a:ext uri="{FF2B5EF4-FFF2-40B4-BE49-F238E27FC236}">
                <a16:creationId xmlns:a16="http://schemas.microsoft.com/office/drawing/2014/main" id="{A02A3958-6448-3573-6CFA-226E808C2705}"/>
              </a:ext>
            </a:extLst>
          </p:cNvPr>
          <p:cNvSpPr>
            <a:spLocks noGrp="1"/>
          </p:cNvSpPr>
          <p:nvPr>
            <p:ph type="body" sz="quarter" idx="11"/>
          </p:nvPr>
        </p:nvSpPr>
        <p:spPr>
          <a:xfrm>
            <a:off x="323850" y="1419225"/>
            <a:ext cx="1917905" cy="3240088"/>
          </a:xfrm>
        </p:spPr>
        <p:txBody>
          <a:bodyPr wrap="square" anchor="t">
            <a:normAutofit/>
          </a:bodyPr>
          <a:lstStyle/>
          <a:p>
            <a:endParaRPr lang="en-GB" sz="2000" dirty="0"/>
          </a:p>
          <a:p>
            <a:r>
              <a:rPr lang="en-GB" sz="2800" dirty="0"/>
              <a:t>What</a:t>
            </a:r>
            <a:endParaRPr lang="en-GB" sz="2000" dirty="0"/>
          </a:p>
        </p:txBody>
      </p:sp>
      <p:sp>
        <p:nvSpPr>
          <p:cNvPr id="4" name="Title 3">
            <a:extLst>
              <a:ext uri="{FF2B5EF4-FFF2-40B4-BE49-F238E27FC236}">
                <a16:creationId xmlns:a16="http://schemas.microsoft.com/office/drawing/2014/main" id="{EB90D53B-810E-2057-B360-313B4C423CBF}"/>
              </a:ext>
            </a:extLst>
          </p:cNvPr>
          <p:cNvSpPr>
            <a:spLocks noGrp="1"/>
          </p:cNvSpPr>
          <p:nvPr>
            <p:ph type="title"/>
          </p:nvPr>
        </p:nvSpPr>
        <p:spPr>
          <a:xfrm>
            <a:off x="323850" y="806657"/>
            <a:ext cx="6335713" cy="612568"/>
          </a:xfrm>
        </p:spPr>
        <p:txBody>
          <a:bodyPr anchor="t">
            <a:normAutofit/>
          </a:bodyPr>
          <a:lstStyle/>
          <a:p>
            <a:r>
              <a:rPr lang="en-GB" dirty="0"/>
              <a:t>Proof Checking</a:t>
            </a:r>
          </a:p>
        </p:txBody>
      </p:sp>
      <p:pic>
        <p:nvPicPr>
          <p:cNvPr id="1026" name="Picture 2" descr="A Case for Proofreading Right from the ...">
            <a:extLst>
              <a:ext uri="{FF2B5EF4-FFF2-40B4-BE49-F238E27FC236}">
                <a16:creationId xmlns:a16="http://schemas.microsoft.com/office/drawing/2014/main" id="{4363C745-CE2F-8A91-0BE5-928C6D7683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571750"/>
            <a:ext cx="2050325" cy="14513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59371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4D660-F033-D049-EFFA-40505ECB345C}"/>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CA0E9FF-9FBE-58B1-A128-4B3827B99CAC}"/>
              </a:ext>
            </a:extLst>
          </p:cNvPr>
          <p:cNvSpPr>
            <a:spLocks noGrp="1"/>
          </p:cNvSpPr>
          <p:nvPr>
            <p:ph type="body" sz="quarter" idx="12"/>
          </p:nvPr>
        </p:nvSpPr>
        <p:spPr>
          <a:xfrm>
            <a:off x="2241755" y="1681618"/>
            <a:ext cx="6402677" cy="3240088"/>
          </a:xfrm>
        </p:spPr>
        <p:txBody>
          <a:bodyPr wrap="square" anchor="t">
            <a:noAutofit/>
          </a:bodyPr>
          <a:lstStyle/>
          <a:p>
            <a:pPr marL="285750" indent="-285750">
              <a:buFont typeface="Arial" panose="020B0604020202020204" pitchFamily="34" charset="0"/>
              <a:buChar char="•"/>
            </a:pPr>
            <a:r>
              <a:rPr lang="en-GB" sz="1800" dirty="0"/>
              <a:t>Quiet environment – needs concentration</a:t>
            </a:r>
          </a:p>
          <a:p>
            <a:pPr marL="285750" indent="-285750">
              <a:buFont typeface="Arial" panose="020B0604020202020204" pitchFamily="34" charset="0"/>
              <a:buChar char="•"/>
            </a:pPr>
            <a:r>
              <a:rPr lang="en-GB" sz="1800" dirty="0">
                <a:solidFill>
                  <a:schemeClr val="tx1"/>
                </a:solidFill>
              </a:rPr>
              <a:t>Check </a:t>
            </a:r>
            <a:r>
              <a:rPr lang="en-GB" sz="1800" b="1" dirty="0">
                <a:solidFill>
                  <a:schemeClr val="tx1"/>
                </a:solidFill>
              </a:rPr>
              <a:t>against the original document </a:t>
            </a:r>
            <a:r>
              <a:rPr lang="en-GB" sz="1800" dirty="0">
                <a:solidFill>
                  <a:schemeClr val="tx1"/>
                </a:solidFill>
              </a:rPr>
              <a:t>not your spreadsheets/documents – perpetuates error</a:t>
            </a:r>
          </a:p>
          <a:p>
            <a:pPr marL="466725" lvl="3" indent="-285750"/>
            <a:r>
              <a:rPr lang="en-GB" sz="1800" dirty="0">
                <a:solidFill>
                  <a:schemeClr val="tx1"/>
                </a:solidFill>
              </a:rPr>
              <a:t>e.g. </a:t>
            </a:r>
            <a:r>
              <a:rPr lang="en-GB" sz="1800" b="1" dirty="0">
                <a:solidFill>
                  <a:schemeClr val="tx1"/>
                </a:solidFill>
              </a:rPr>
              <a:t>check</a:t>
            </a:r>
            <a:r>
              <a:rPr lang="en-GB" sz="1800" dirty="0">
                <a:solidFill>
                  <a:schemeClr val="tx1"/>
                </a:solidFill>
              </a:rPr>
              <a:t> ballot paper details </a:t>
            </a:r>
            <a:r>
              <a:rPr lang="en-GB" sz="1800" b="1" dirty="0">
                <a:solidFill>
                  <a:schemeClr val="tx1"/>
                </a:solidFill>
              </a:rPr>
              <a:t>against</a:t>
            </a:r>
            <a:r>
              <a:rPr lang="en-GB" sz="1800" dirty="0">
                <a:solidFill>
                  <a:schemeClr val="tx1"/>
                </a:solidFill>
              </a:rPr>
              <a:t> </a:t>
            </a:r>
            <a:r>
              <a:rPr lang="en-GB" sz="1800" b="1" dirty="0">
                <a:solidFill>
                  <a:schemeClr val="tx1"/>
                </a:solidFill>
              </a:rPr>
              <a:t>nomination paper</a:t>
            </a:r>
          </a:p>
          <a:p>
            <a:pPr marL="285750" indent="-285750">
              <a:buFont typeface="Arial" panose="020B0604020202020204" pitchFamily="34" charset="0"/>
              <a:buChar char="•"/>
            </a:pPr>
            <a:r>
              <a:rPr lang="en-GB" sz="1800" b="1" dirty="0">
                <a:solidFill>
                  <a:schemeClr val="tx1"/>
                </a:solidFill>
              </a:rPr>
              <a:t>Work in pairs</a:t>
            </a:r>
            <a:r>
              <a:rPr lang="en-GB" sz="1800" dirty="0">
                <a:solidFill>
                  <a:schemeClr val="tx1"/>
                </a:solidFill>
              </a:rPr>
              <a:t>: one reads out, one checks document</a:t>
            </a:r>
          </a:p>
          <a:p>
            <a:pPr marL="285750" indent="-285750">
              <a:buFont typeface="Arial" panose="020B0604020202020204" pitchFamily="34" charset="0"/>
              <a:buChar char="•"/>
            </a:pPr>
            <a:r>
              <a:rPr lang="en-GB" sz="1800" dirty="0"/>
              <a:t>Check then check again…..and again..  initial and date</a:t>
            </a:r>
            <a:endParaRPr lang="en-GB" sz="1800" dirty="0">
              <a:solidFill>
                <a:schemeClr val="tx1"/>
              </a:solidFill>
            </a:endParaRPr>
          </a:p>
          <a:p>
            <a:pPr marL="285750" indent="-285750">
              <a:buFont typeface="Arial" panose="020B0604020202020204" pitchFamily="34" charset="0"/>
              <a:buChar char="•"/>
            </a:pPr>
            <a:r>
              <a:rPr lang="en-GB" sz="1800" b="1" dirty="0"/>
              <a:t>Spelling</a:t>
            </a:r>
            <a:r>
              <a:rPr lang="en-GB" sz="1800" dirty="0"/>
              <a:t>  - pay attention to names: e.g. Ste</a:t>
            </a:r>
            <a:r>
              <a:rPr lang="en-GB" sz="1800" b="1" dirty="0"/>
              <a:t>V</a:t>
            </a:r>
            <a:r>
              <a:rPr lang="en-GB" sz="1800" dirty="0"/>
              <a:t>en vs Ste</a:t>
            </a:r>
            <a:r>
              <a:rPr lang="en-GB" sz="1800" b="1" dirty="0"/>
              <a:t>PH</a:t>
            </a:r>
            <a:r>
              <a:rPr lang="en-GB" sz="1800" dirty="0"/>
              <a:t>en, Mac vs Mc, Jesse vs Jessie</a:t>
            </a:r>
          </a:p>
          <a:p>
            <a:pPr marL="285750" indent="-285750">
              <a:buFont typeface="Arial" panose="020B0604020202020204" pitchFamily="34" charset="0"/>
              <a:buChar char="•"/>
            </a:pPr>
            <a:r>
              <a:rPr lang="en-GB" sz="1800" dirty="0">
                <a:solidFill>
                  <a:schemeClr val="tx1"/>
                </a:solidFill>
              </a:rPr>
              <a:t>Addresses on notices</a:t>
            </a:r>
          </a:p>
          <a:p>
            <a:endParaRPr lang="en-GB" sz="1800" dirty="0">
              <a:solidFill>
                <a:schemeClr val="tx1"/>
              </a:solidFill>
            </a:endParaRPr>
          </a:p>
          <a:p>
            <a:pPr lvl="1"/>
            <a:endParaRPr lang="en-GB" sz="1800" dirty="0">
              <a:solidFill>
                <a:schemeClr val="tx1"/>
              </a:solidFill>
            </a:endParaRPr>
          </a:p>
          <a:p>
            <a:pPr marL="514350" indent="-514350">
              <a:buFont typeface="+mj-lt"/>
              <a:buAutoNum type="arabicPeriod"/>
            </a:pPr>
            <a:endParaRPr lang="en-GB" sz="1800" dirty="0">
              <a:solidFill>
                <a:schemeClr val="tx1"/>
              </a:solidFill>
            </a:endParaRPr>
          </a:p>
          <a:p>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342900" lvl="2" indent="-342900">
              <a:buFont typeface="+mj-lt"/>
              <a:buAutoNum type="arabicPeriod"/>
            </a:pPr>
            <a:endParaRPr lang="en-GB" sz="1800" dirty="0">
              <a:ea typeface="+mn-ea"/>
              <a:cs typeface="+mn-cs"/>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AAEE62BE-003E-30BE-7BED-16C2CC83FA1D}"/>
              </a:ext>
            </a:extLst>
          </p:cNvPr>
          <p:cNvSpPr>
            <a:spLocks noGrp="1"/>
          </p:cNvSpPr>
          <p:nvPr>
            <p:ph type="body" sz="quarter" idx="11"/>
          </p:nvPr>
        </p:nvSpPr>
        <p:spPr>
          <a:xfrm>
            <a:off x="323850" y="1419225"/>
            <a:ext cx="1917905" cy="3240088"/>
          </a:xfrm>
        </p:spPr>
        <p:txBody>
          <a:bodyPr wrap="square" anchor="t">
            <a:normAutofit/>
          </a:bodyPr>
          <a:lstStyle/>
          <a:p>
            <a:r>
              <a:rPr lang="en-GB" sz="2800" dirty="0"/>
              <a:t>How</a:t>
            </a:r>
          </a:p>
        </p:txBody>
      </p:sp>
      <p:sp>
        <p:nvSpPr>
          <p:cNvPr id="4" name="Title 3">
            <a:extLst>
              <a:ext uri="{FF2B5EF4-FFF2-40B4-BE49-F238E27FC236}">
                <a16:creationId xmlns:a16="http://schemas.microsoft.com/office/drawing/2014/main" id="{0497DC5B-A7AA-0A54-EEF4-AA4CCBA420DD}"/>
              </a:ext>
            </a:extLst>
          </p:cNvPr>
          <p:cNvSpPr>
            <a:spLocks noGrp="1"/>
          </p:cNvSpPr>
          <p:nvPr>
            <p:ph type="title"/>
          </p:nvPr>
        </p:nvSpPr>
        <p:spPr>
          <a:xfrm>
            <a:off x="323850" y="806657"/>
            <a:ext cx="6335713" cy="612568"/>
          </a:xfrm>
        </p:spPr>
        <p:txBody>
          <a:bodyPr anchor="t">
            <a:normAutofit/>
          </a:bodyPr>
          <a:lstStyle/>
          <a:p>
            <a:r>
              <a:rPr lang="en-GB" dirty="0"/>
              <a:t>Proof Checking</a:t>
            </a:r>
          </a:p>
        </p:txBody>
      </p:sp>
      <p:pic>
        <p:nvPicPr>
          <p:cNvPr id="1026" name="Picture 2" descr="Do Not Disturb Signs ...">
            <a:extLst>
              <a:ext uri="{FF2B5EF4-FFF2-40B4-BE49-F238E27FC236}">
                <a16:creationId xmlns:a16="http://schemas.microsoft.com/office/drawing/2014/main" id="{D2ABECBC-CBE1-D2E9-63C2-1F47F35F16E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457450"/>
            <a:ext cx="2133600"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65148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0B063-8EFB-B0BE-9F36-D03F78AAF6C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5BFEB72-0D3A-B4ED-252E-70CA51367408}"/>
              </a:ext>
            </a:extLst>
          </p:cNvPr>
          <p:cNvSpPr>
            <a:spLocks noGrp="1"/>
          </p:cNvSpPr>
          <p:nvPr>
            <p:ph type="body" sz="quarter" idx="12"/>
          </p:nvPr>
        </p:nvSpPr>
        <p:spPr>
          <a:xfrm>
            <a:off x="2318280" y="1713423"/>
            <a:ext cx="6595131" cy="3240088"/>
          </a:xfrm>
        </p:spPr>
        <p:txBody>
          <a:bodyPr wrap="square" anchor="t">
            <a:noAutofit/>
          </a:bodyPr>
          <a:lstStyle/>
          <a:p>
            <a:pPr marL="285750" indent="-285750">
              <a:buFont typeface="Arial" panose="020B0604020202020204" pitchFamily="34" charset="0"/>
              <a:buChar char="•"/>
            </a:pPr>
            <a:r>
              <a:rPr lang="en-GB" sz="1800" dirty="0"/>
              <a:t>Common spelling mistakes</a:t>
            </a:r>
          </a:p>
          <a:p>
            <a:pPr marL="285750" indent="-285750">
              <a:buFont typeface="Arial" panose="020B0604020202020204" pitchFamily="34" charset="0"/>
              <a:buChar char="•"/>
            </a:pPr>
            <a:r>
              <a:rPr lang="en-GB" sz="1800" dirty="0"/>
              <a:t>Clearly pronounce tricky words to check</a:t>
            </a:r>
          </a:p>
          <a:p>
            <a:pPr marL="466725" lvl="3" indent="-285750"/>
            <a:r>
              <a:rPr lang="en-GB" sz="1800" dirty="0"/>
              <a:t>Indepen</a:t>
            </a:r>
            <a:r>
              <a:rPr lang="en-GB" sz="1800" b="1" dirty="0"/>
              <a:t>DENT</a:t>
            </a:r>
          </a:p>
          <a:p>
            <a:pPr marL="466725" lvl="3" indent="-285750"/>
            <a:r>
              <a:rPr lang="en-GB" sz="1800" dirty="0"/>
              <a:t>Conserv</a:t>
            </a:r>
            <a:r>
              <a:rPr lang="en-GB" sz="1800" b="1" dirty="0"/>
              <a:t>A</a:t>
            </a:r>
            <a:r>
              <a:rPr lang="en-GB" sz="1800" dirty="0"/>
              <a:t>tive</a:t>
            </a:r>
          </a:p>
          <a:p>
            <a:pPr marL="466725" lvl="3" indent="-285750"/>
            <a:r>
              <a:rPr lang="en-GB" sz="1800" dirty="0"/>
              <a:t>Soci</a:t>
            </a:r>
            <a:r>
              <a:rPr lang="en-GB" sz="1800" b="1" dirty="0"/>
              <a:t>A</a:t>
            </a:r>
            <a:r>
              <a:rPr lang="en-GB" sz="1800" dirty="0"/>
              <a:t>list</a:t>
            </a:r>
          </a:p>
          <a:p>
            <a:pPr marL="466725" lvl="3" indent="-285750"/>
            <a:r>
              <a:rPr lang="en-GB" sz="1800" dirty="0"/>
              <a:t>Scottish National Party </a:t>
            </a:r>
            <a:r>
              <a:rPr lang="en-GB" sz="1800" b="1" dirty="0"/>
              <a:t>BRACKET SNP CLOSE BRACKET</a:t>
            </a:r>
          </a:p>
          <a:p>
            <a:pPr marL="285750" indent="-285750">
              <a:buFont typeface="Arial" panose="020B0604020202020204" pitchFamily="34" charset="0"/>
              <a:buChar char="•"/>
            </a:pPr>
            <a:r>
              <a:rPr lang="en-GB" sz="1800" dirty="0"/>
              <a:t>Check ballot paper and Notice of Poll separately </a:t>
            </a:r>
            <a:r>
              <a:rPr lang="en-GB" sz="1800" b="1" dirty="0"/>
              <a:t>against nomination paper</a:t>
            </a:r>
            <a:r>
              <a:rPr lang="en-GB" sz="1800" dirty="0"/>
              <a:t>, not against each other.</a:t>
            </a:r>
          </a:p>
          <a:p>
            <a:endParaRPr lang="en-GB" sz="1800" dirty="0">
              <a:solidFill>
                <a:schemeClr val="tx1"/>
              </a:solidFill>
            </a:endParaRPr>
          </a:p>
          <a:p>
            <a:pPr lvl="1"/>
            <a:endParaRPr lang="en-GB" sz="1800" dirty="0">
              <a:solidFill>
                <a:schemeClr val="tx1"/>
              </a:solidFill>
            </a:endParaRPr>
          </a:p>
          <a:p>
            <a:pPr marL="514350" indent="-514350">
              <a:buFont typeface="+mj-lt"/>
              <a:buAutoNum type="arabicPeriod"/>
            </a:pPr>
            <a:endParaRPr lang="en-GB" sz="1800" dirty="0">
              <a:solidFill>
                <a:schemeClr val="tx1"/>
              </a:solidFill>
            </a:endParaRPr>
          </a:p>
          <a:p>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342900" lvl="2" indent="-342900">
              <a:buFont typeface="+mj-lt"/>
              <a:buAutoNum type="arabicPeriod"/>
            </a:pPr>
            <a:endParaRPr lang="en-GB" sz="1800" dirty="0">
              <a:ea typeface="+mn-ea"/>
              <a:cs typeface="+mn-cs"/>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5B838E7B-D5F1-337E-BCE0-ADCE6D5650ED}"/>
              </a:ext>
            </a:extLst>
          </p:cNvPr>
          <p:cNvSpPr>
            <a:spLocks noGrp="1"/>
          </p:cNvSpPr>
          <p:nvPr>
            <p:ph type="body" sz="quarter" idx="11"/>
          </p:nvPr>
        </p:nvSpPr>
        <p:spPr>
          <a:xfrm>
            <a:off x="323850" y="1419225"/>
            <a:ext cx="1917905" cy="3240088"/>
          </a:xfrm>
        </p:spPr>
        <p:txBody>
          <a:bodyPr wrap="square" anchor="t">
            <a:normAutofit/>
          </a:bodyPr>
          <a:lstStyle/>
          <a:p>
            <a:endParaRPr lang="en-GB" sz="2800" dirty="0"/>
          </a:p>
          <a:p>
            <a:r>
              <a:rPr lang="en-GB" sz="2800" dirty="0"/>
              <a:t>How….</a:t>
            </a:r>
          </a:p>
        </p:txBody>
      </p:sp>
      <p:sp>
        <p:nvSpPr>
          <p:cNvPr id="4" name="Title 3">
            <a:extLst>
              <a:ext uri="{FF2B5EF4-FFF2-40B4-BE49-F238E27FC236}">
                <a16:creationId xmlns:a16="http://schemas.microsoft.com/office/drawing/2014/main" id="{3B33BD2A-7ABE-8502-DDC5-0666895EEEE6}"/>
              </a:ext>
            </a:extLst>
          </p:cNvPr>
          <p:cNvSpPr>
            <a:spLocks noGrp="1"/>
          </p:cNvSpPr>
          <p:nvPr>
            <p:ph type="title"/>
          </p:nvPr>
        </p:nvSpPr>
        <p:spPr>
          <a:xfrm>
            <a:off x="323850" y="806657"/>
            <a:ext cx="6335713" cy="612568"/>
          </a:xfrm>
        </p:spPr>
        <p:txBody>
          <a:bodyPr anchor="t">
            <a:normAutofit/>
          </a:bodyPr>
          <a:lstStyle/>
          <a:p>
            <a:r>
              <a:rPr lang="en-GB" dirty="0"/>
              <a:t>Proof Checking</a:t>
            </a:r>
          </a:p>
        </p:txBody>
      </p:sp>
    </p:spTree>
    <p:extLst>
      <p:ext uri="{BB962C8B-B14F-4D97-AF65-F5344CB8AC3E}">
        <p14:creationId xmlns:p14="http://schemas.microsoft.com/office/powerpoint/2010/main" val="5322061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B5CDEF-A4A8-5C4E-0831-4C3AC7FD44B7}"/>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84AF67E0-719A-27DC-66CA-D833705282A7}"/>
              </a:ext>
            </a:extLst>
          </p:cNvPr>
          <p:cNvSpPr>
            <a:spLocks noGrp="1"/>
          </p:cNvSpPr>
          <p:nvPr>
            <p:ph type="body" sz="quarter" idx="11"/>
          </p:nvPr>
        </p:nvSpPr>
        <p:spPr>
          <a:xfrm>
            <a:off x="2326232" y="1419225"/>
            <a:ext cx="6318200" cy="3240088"/>
          </a:xfrm>
        </p:spPr>
        <p:txBody>
          <a:bodyPr wrap="square" anchor="t">
            <a:noAutofit/>
          </a:bodyPr>
          <a:lstStyle/>
          <a:p>
            <a:endParaRPr lang="en-GB" sz="1800" dirty="0">
              <a:solidFill>
                <a:schemeClr val="tx1"/>
              </a:solidFill>
            </a:endParaRPr>
          </a:p>
          <a:p>
            <a:pPr lvl="1"/>
            <a:endParaRPr lang="en-GB" sz="1800" dirty="0">
              <a:solidFill>
                <a:schemeClr val="tx1"/>
              </a:solidFill>
            </a:endParaRPr>
          </a:p>
          <a:p>
            <a:pPr marL="514350" indent="-514350">
              <a:buFont typeface="+mj-lt"/>
              <a:buAutoNum type="arabicPeriod"/>
            </a:pPr>
            <a:endParaRPr lang="en-GB" sz="1800" dirty="0">
              <a:solidFill>
                <a:schemeClr val="tx1"/>
              </a:solidFill>
            </a:endParaRPr>
          </a:p>
          <a:p>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342900" lvl="2" indent="-342900">
              <a:buFont typeface="+mj-lt"/>
              <a:buAutoNum type="arabicPeriod"/>
            </a:pPr>
            <a:endParaRPr lang="en-GB" sz="1800" dirty="0">
              <a:ea typeface="+mn-ea"/>
              <a:cs typeface="+mn-cs"/>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4" name="Title 3">
            <a:extLst>
              <a:ext uri="{FF2B5EF4-FFF2-40B4-BE49-F238E27FC236}">
                <a16:creationId xmlns:a16="http://schemas.microsoft.com/office/drawing/2014/main" id="{24A03213-5CDA-5220-B3DA-D26B6E2F3E78}"/>
              </a:ext>
            </a:extLst>
          </p:cNvPr>
          <p:cNvSpPr>
            <a:spLocks noGrp="1"/>
          </p:cNvSpPr>
          <p:nvPr>
            <p:ph type="title"/>
          </p:nvPr>
        </p:nvSpPr>
        <p:spPr>
          <a:xfrm>
            <a:off x="339753" y="1069942"/>
            <a:ext cx="7058025" cy="612568"/>
          </a:xfrm>
        </p:spPr>
        <p:txBody>
          <a:bodyPr anchor="t">
            <a:normAutofit fontScale="90000"/>
          </a:bodyPr>
          <a:lstStyle/>
          <a:p>
            <a:r>
              <a:rPr lang="en-GB" dirty="0"/>
              <a:t>Proof Checking – any other tips to share?</a:t>
            </a:r>
          </a:p>
        </p:txBody>
      </p:sp>
      <p:pic>
        <p:nvPicPr>
          <p:cNvPr id="2050" name="Picture 2" descr="Online Proofreading Editing Services ...">
            <a:extLst>
              <a:ext uri="{FF2B5EF4-FFF2-40B4-BE49-F238E27FC236}">
                <a16:creationId xmlns:a16="http://schemas.microsoft.com/office/drawing/2014/main" id="{15A6E3D2-2C76-C9C7-39AC-51A67311C2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1675" y="1777034"/>
            <a:ext cx="5200649" cy="29768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1076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8798D-140F-51FB-7159-67CC853A9D3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9F7629CC-F9BB-A7E3-9AC3-EEDB6CE28A8D}"/>
              </a:ext>
            </a:extLst>
          </p:cNvPr>
          <p:cNvSpPr>
            <a:spLocks noGrp="1"/>
          </p:cNvSpPr>
          <p:nvPr>
            <p:ph type="body" sz="quarter" idx="12"/>
          </p:nvPr>
        </p:nvSpPr>
        <p:spPr>
          <a:xfrm>
            <a:off x="2421482" y="1419225"/>
            <a:ext cx="6318200" cy="2419350"/>
          </a:xfrm>
        </p:spPr>
        <p:txBody>
          <a:bodyPr wrap="square" anchor="t">
            <a:noAutofit/>
          </a:bodyPr>
          <a:lstStyle/>
          <a:p>
            <a:pPr marL="285750" indent="-285750">
              <a:buFont typeface="Arial" panose="020B0604020202020204" pitchFamily="34" charset="0"/>
              <a:buChar char="•"/>
            </a:pPr>
            <a:r>
              <a:rPr lang="en-GB" sz="2400" dirty="0"/>
              <a:t>Procedures for receiving nominations</a:t>
            </a:r>
          </a:p>
          <a:p>
            <a:pPr marL="285750" indent="-285750">
              <a:buFont typeface="Arial" panose="020B0604020202020204" pitchFamily="34" charset="0"/>
              <a:buChar char="•"/>
            </a:pPr>
            <a:r>
              <a:rPr lang="en-GB" sz="2400" dirty="0"/>
              <a:t>Rejecting nominations</a:t>
            </a:r>
          </a:p>
          <a:p>
            <a:pPr marL="285750" indent="-285750">
              <a:buFont typeface="Arial" panose="020B0604020202020204" pitchFamily="34" charset="0"/>
              <a:buChar char="•"/>
            </a:pPr>
            <a:r>
              <a:rPr lang="en-GB" sz="2400" dirty="0"/>
              <a:t>Recent changes</a:t>
            </a:r>
          </a:p>
          <a:p>
            <a:pPr marL="285750" indent="-285750">
              <a:buFont typeface="Arial" panose="020B0604020202020204" pitchFamily="34" charset="0"/>
              <a:buChar char="•"/>
            </a:pPr>
            <a:r>
              <a:rPr lang="en-GB" sz="2400" dirty="0"/>
              <a:t>RO’s role and duties – challenges / risks</a:t>
            </a:r>
            <a:endParaRPr lang="en-GB" sz="2400" dirty="0">
              <a:solidFill>
                <a:schemeClr val="tx1"/>
              </a:solidFill>
            </a:endParaRPr>
          </a:p>
          <a:p>
            <a:pPr marL="285750" indent="-285750">
              <a:buFont typeface="Arial" panose="020B0604020202020204" pitchFamily="34" charset="0"/>
              <a:buChar char="•"/>
            </a:pPr>
            <a:r>
              <a:rPr lang="en-GB" sz="2400" b="1" dirty="0"/>
              <a:t>Not just repeating the EC Guidance….</a:t>
            </a:r>
            <a:endParaRPr lang="en-GB" sz="2400" b="1" dirty="0">
              <a:solidFill>
                <a:schemeClr val="tx1"/>
              </a:solidFill>
            </a:endParaRPr>
          </a:p>
          <a:p>
            <a:endParaRPr lang="en-GB" sz="2400" dirty="0">
              <a:solidFill>
                <a:schemeClr val="tx1"/>
              </a:solidFill>
            </a:endParaRPr>
          </a:p>
          <a:p>
            <a:pPr marL="514350" indent="-514350">
              <a:buFont typeface="+mj-lt"/>
              <a:buAutoNum type="arabicPeriod"/>
            </a:pPr>
            <a:endParaRPr lang="en-GB" sz="2400" dirty="0">
              <a:solidFill>
                <a:schemeClr val="tx1"/>
              </a:solidFill>
            </a:endParaRPr>
          </a:p>
          <a:p>
            <a:pPr marL="514350" indent="-514350">
              <a:buFont typeface="+mj-lt"/>
              <a:buAutoNum type="arabicPeriod"/>
            </a:pPr>
            <a:endParaRPr lang="en-GB" sz="2400" dirty="0">
              <a:solidFill>
                <a:schemeClr val="tx1"/>
              </a:solidFill>
            </a:endParaRPr>
          </a:p>
          <a:p>
            <a:pPr marL="342900" lvl="2" indent="-342900">
              <a:buFont typeface="+mj-lt"/>
              <a:buAutoNum type="arabicPeriod"/>
            </a:pPr>
            <a:endParaRPr lang="en-GB" sz="2400" dirty="0">
              <a:ea typeface="+mn-ea"/>
              <a:cs typeface="+mn-cs"/>
            </a:endParaRPr>
          </a:p>
          <a:p>
            <a:pPr marL="514350" indent="-514350">
              <a:buFont typeface="+mj-lt"/>
              <a:buAutoNum type="arabicPeriod"/>
            </a:pPr>
            <a:endParaRPr lang="en-GB" sz="2400" dirty="0">
              <a:solidFill>
                <a:schemeClr val="tx1"/>
              </a:solidFill>
            </a:endParaRPr>
          </a:p>
          <a:p>
            <a:pPr marL="514350" indent="-514350">
              <a:buFont typeface="+mj-lt"/>
              <a:buAutoNum type="arabicPeriod"/>
            </a:pPr>
            <a:endParaRPr lang="en-GB" sz="2400" dirty="0">
              <a:solidFill>
                <a:schemeClr val="tx1"/>
              </a:solidFill>
            </a:endParaRPr>
          </a:p>
          <a:p>
            <a:endParaRPr lang="en-GB" sz="2400" dirty="0">
              <a:solidFill>
                <a:schemeClr val="tx1"/>
              </a:solidFill>
            </a:endParaRPr>
          </a:p>
        </p:txBody>
      </p:sp>
      <p:sp>
        <p:nvSpPr>
          <p:cNvPr id="4" name="Title 3">
            <a:extLst>
              <a:ext uri="{FF2B5EF4-FFF2-40B4-BE49-F238E27FC236}">
                <a16:creationId xmlns:a16="http://schemas.microsoft.com/office/drawing/2014/main" id="{633FFC2B-0CDC-46F9-91B2-75E6C9F6E17A}"/>
              </a:ext>
            </a:extLst>
          </p:cNvPr>
          <p:cNvSpPr>
            <a:spLocks noGrp="1"/>
          </p:cNvSpPr>
          <p:nvPr>
            <p:ph type="title"/>
          </p:nvPr>
        </p:nvSpPr>
        <p:spPr>
          <a:xfrm>
            <a:off x="323850" y="806657"/>
            <a:ext cx="6335713" cy="612568"/>
          </a:xfrm>
        </p:spPr>
        <p:txBody>
          <a:bodyPr anchor="t">
            <a:normAutofit/>
          </a:bodyPr>
          <a:lstStyle/>
          <a:p>
            <a:r>
              <a:rPr lang="en-GB" dirty="0"/>
              <a:t>Overview</a:t>
            </a:r>
          </a:p>
        </p:txBody>
      </p:sp>
    </p:spTree>
    <p:extLst>
      <p:ext uri="{BB962C8B-B14F-4D97-AF65-F5344CB8AC3E}">
        <p14:creationId xmlns:p14="http://schemas.microsoft.com/office/powerpoint/2010/main" val="2863069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865BB8-4DFF-F69E-0914-4A2A5AC46571}"/>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45C5CB3-BD88-4911-42FE-8670893614FF}"/>
              </a:ext>
            </a:extLst>
          </p:cNvPr>
          <p:cNvSpPr>
            <a:spLocks noGrp="1"/>
          </p:cNvSpPr>
          <p:nvPr>
            <p:ph type="body" sz="quarter" idx="12"/>
          </p:nvPr>
        </p:nvSpPr>
        <p:spPr>
          <a:xfrm>
            <a:off x="2337684" y="1615027"/>
            <a:ext cx="6664392" cy="3131902"/>
          </a:xfrm>
        </p:spPr>
        <p:txBody>
          <a:bodyPr wrap="square" anchor="t">
            <a:noAutofit/>
          </a:bodyPr>
          <a:lstStyle/>
          <a:p>
            <a:r>
              <a:rPr lang="en-GB" sz="1800" dirty="0"/>
              <a:t>You </a:t>
            </a:r>
            <a:r>
              <a:rPr lang="en-GB" sz="1800" b="1" dirty="0"/>
              <a:t>must not</a:t>
            </a:r>
            <a:r>
              <a:rPr lang="en-GB" sz="1800" dirty="0"/>
              <a:t>:</a:t>
            </a:r>
          </a:p>
          <a:p>
            <a:pPr marL="628650" lvl="1" indent="-285750"/>
            <a:r>
              <a:rPr lang="en-GB" sz="1500" dirty="0"/>
              <a:t>undertake any investigation or research, your duty does not go beyond seeing that a nomination form is correct on face value</a:t>
            </a:r>
          </a:p>
          <a:p>
            <a:r>
              <a:rPr lang="en-GB" sz="1800" dirty="0"/>
              <a:t>You </a:t>
            </a:r>
            <a:r>
              <a:rPr lang="en-GB" sz="1800" b="1" dirty="0"/>
              <a:t>should not</a:t>
            </a:r>
            <a:r>
              <a:rPr lang="en-GB" sz="1800" dirty="0"/>
              <a:t>:</a:t>
            </a:r>
          </a:p>
          <a:p>
            <a:pPr marL="628650" lvl="1" indent="-285750"/>
            <a:r>
              <a:rPr lang="en-GB" sz="1500" dirty="0"/>
              <a:t>investigate whether a name given on a nomination form is genuine</a:t>
            </a:r>
          </a:p>
          <a:p>
            <a:r>
              <a:rPr lang="en-GB" sz="1800" dirty="0"/>
              <a:t>You </a:t>
            </a:r>
            <a:r>
              <a:rPr lang="en-GB" sz="1800" b="1" dirty="0"/>
              <a:t>should</a:t>
            </a:r>
            <a:r>
              <a:rPr lang="en-GB" sz="1800" dirty="0"/>
              <a:t>:</a:t>
            </a:r>
          </a:p>
          <a:p>
            <a:pPr marL="628650" lvl="1" indent="-285750"/>
            <a:r>
              <a:rPr lang="en-GB" sz="1500" dirty="0"/>
              <a:t>disregard any personal knowledge you may already have</a:t>
            </a:r>
          </a:p>
          <a:p>
            <a:pPr marL="628650" lvl="1" indent="-285750"/>
            <a:r>
              <a:rPr lang="en-GB" sz="1500" dirty="0"/>
              <a:t>determine nominations on the basis of the form itself</a:t>
            </a:r>
          </a:p>
          <a:p>
            <a:pPr marL="0" indent="0">
              <a:buNone/>
            </a:pPr>
            <a:r>
              <a:rPr lang="en-GB" sz="1800" b="1" dirty="0"/>
              <a:t>THEY SIGN TO SAY THE DETAILS ARE CORRECT, NOT DISQUALIFED ETC.  (with exception) </a:t>
            </a:r>
            <a:r>
              <a:rPr lang="en-GB" sz="1800" b="1" u="sng" dirty="0"/>
              <a:t>WE TAKE THAT ON TRUST</a:t>
            </a:r>
          </a:p>
          <a:p>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342900" lvl="2" indent="-342900">
              <a:buFont typeface="+mj-lt"/>
              <a:buAutoNum type="arabicPeriod"/>
            </a:pPr>
            <a:endParaRPr lang="en-GB" sz="1800" dirty="0">
              <a:ea typeface="+mn-ea"/>
              <a:cs typeface="+mn-cs"/>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endParaRPr lang="en-GB" sz="1800" dirty="0">
              <a:solidFill>
                <a:schemeClr val="tx1"/>
              </a:solidFill>
            </a:endParaRPr>
          </a:p>
        </p:txBody>
      </p:sp>
      <p:sp>
        <p:nvSpPr>
          <p:cNvPr id="3" name="Text Placeholder 2">
            <a:extLst>
              <a:ext uri="{FF2B5EF4-FFF2-40B4-BE49-F238E27FC236}">
                <a16:creationId xmlns:a16="http://schemas.microsoft.com/office/drawing/2014/main" id="{D8C403A1-2A52-F877-5D08-6829493D1B2A}"/>
              </a:ext>
            </a:extLst>
          </p:cNvPr>
          <p:cNvSpPr>
            <a:spLocks noGrp="1"/>
          </p:cNvSpPr>
          <p:nvPr>
            <p:ph type="body" sz="quarter" idx="11"/>
          </p:nvPr>
        </p:nvSpPr>
        <p:spPr>
          <a:xfrm>
            <a:off x="323851" y="1419225"/>
            <a:ext cx="1576512" cy="3240088"/>
          </a:xfrm>
        </p:spPr>
        <p:txBody>
          <a:bodyPr wrap="square" anchor="t">
            <a:normAutofit/>
          </a:bodyPr>
          <a:lstStyle/>
          <a:p>
            <a:pPr marL="0" indent="0">
              <a:buNone/>
            </a:pPr>
            <a:endParaRPr lang="en-GB" sz="2000" dirty="0"/>
          </a:p>
          <a:p>
            <a:pPr marL="0" indent="0">
              <a:buNone/>
            </a:pPr>
            <a:r>
              <a:rPr lang="en-GB" sz="2000" dirty="0"/>
              <a:t>Accepting at Face Value</a:t>
            </a:r>
          </a:p>
          <a:p>
            <a:pPr marL="0" indent="0">
              <a:buNone/>
            </a:pPr>
            <a:endParaRPr lang="en-GB" sz="2000" dirty="0"/>
          </a:p>
          <a:p>
            <a:pPr marL="0" indent="0">
              <a:buNone/>
            </a:pPr>
            <a:r>
              <a:rPr lang="en-GB" sz="2000" dirty="0"/>
              <a:t>Don’t go beyond the four corners of the paper….</a:t>
            </a:r>
          </a:p>
        </p:txBody>
      </p:sp>
      <p:sp>
        <p:nvSpPr>
          <p:cNvPr id="4" name="Title 3">
            <a:extLst>
              <a:ext uri="{FF2B5EF4-FFF2-40B4-BE49-F238E27FC236}">
                <a16:creationId xmlns:a16="http://schemas.microsoft.com/office/drawing/2014/main" id="{135A864F-D234-F47B-3334-C2E8608E56CC}"/>
              </a:ext>
            </a:extLst>
          </p:cNvPr>
          <p:cNvSpPr>
            <a:spLocks noGrp="1"/>
          </p:cNvSpPr>
          <p:nvPr>
            <p:ph type="title"/>
          </p:nvPr>
        </p:nvSpPr>
        <p:spPr>
          <a:xfrm>
            <a:off x="323850" y="806657"/>
            <a:ext cx="6335713" cy="612568"/>
          </a:xfrm>
        </p:spPr>
        <p:txBody>
          <a:bodyPr anchor="t">
            <a:normAutofit/>
          </a:bodyPr>
          <a:lstStyle/>
          <a:p>
            <a:r>
              <a:rPr lang="en-GB" dirty="0"/>
              <a:t>Key Principle – Face Value</a:t>
            </a:r>
          </a:p>
        </p:txBody>
      </p:sp>
    </p:spTree>
    <p:extLst>
      <p:ext uri="{BB962C8B-B14F-4D97-AF65-F5344CB8AC3E}">
        <p14:creationId xmlns:p14="http://schemas.microsoft.com/office/powerpoint/2010/main" val="3727751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11495-443B-1758-5862-1FDDF4A5742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09F64FC-31E5-081D-6DB5-F6B293A21395}"/>
              </a:ext>
            </a:extLst>
          </p:cNvPr>
          <p:cNvSpPr>
            <a:spLocks noGrp="1"/>
          </p:cNvSpPr>
          <p:nvPr>
            <p:ph type="body" sz="quarter" idx="12"/>
          </p:nvPr>
        </p:nvSpPr>
        <p:spPr>
          <a:xfrm>
            <a:off x="2241755" y="1487806"/>
            <a:ext cx="6711745" cy="2419350"/>
          </a:xfrm>
        </p:spPr>
        <p:txBody>
          <a:bodyPr wrap="square" anchor="t">
            <a:noAutofit/>
          </a:bodyPr>
          <a:lstStyle/>
          <a:p>
            <a:pPr marL="285750" indent="-285750">
              <a:buFont typeface="Arial" panose="020B0604020202020204" pitchFamily="34" charset="0"/>
              <a:buChar char="•"/>
            </a:pPr>
            <a:r>
              <a:rPr lang="en-GB" sz="1800" dirty="0"/>
              <a:t>Conduct election in accordance with rules</a:t>
            </a:r>
          </a:p>
          <a:p>
            <a:pPr marL="466725" lvl="3" indent="-285750"/>
            <a:r>
              <a:rPr lang="en-GB" sz="1800" dirty="0"/>
              <a:t>Breach of official duty without reasonable cause is offence</a:t>
            </a:r>
          </a:p>
          <a:p>
            <a:pPr marL="285750" indent="-285750">
              <a:buFont typeface="Arial" panose="020B0604020202020204" pitchFamily="34" charset="0"/>
              <a:buChar char="•"/>
            </a:pPr>
            <a:r>
              <a:rPr lang="en-GB" sz="1800" dirty="0"/>
              <a:t>Operational role: independent – distinct from council post</a:t>
            </a:r>
          </a:p>
          <a:p>
            <a:pPr marL="285750" indent="-285750">
              <a:buFont typeface="Arial" panose="020B0604020202020204" pitchFamily="34" charset="0"/>
              <a:buChar char="•"/>
            </a:pPr>
            <a:r>
              <a:rPr lang="en-GB" sz="1800" dirty="0"/>
              <a:t>Quasi–judicial: fair and impartial decisions</a:t>
            </a:r>
          </a:p>
          <a:p>
            <a:pPr marL="285750" indent="-285750">
              <a:buFont typeface="Arial" panose="020B0604020202020204" pitchFamily="34" charset="0"/>
              <a:buChar char="•"/>
            </a:pPr>
            <a:r>
              <a:rPr lang="en-GB" sz="1800" dirty="0"/>
              <a:t>No grounds of challenge by election petition due to act or omission by RO if – </a:t>
            </a:r>
          </a:p>
          <a:p>
            <a:pPr marL="523875" lvl="4" indent="0">
              <a:buNone/>
            </a:pPr>
            <a:r>
              <a:rPr lang="en-GB" sz="1800" i="1" dirty="0"/>
              <a:t>election was conducted as to be substantially in accordance with election rules, and act or omission did not affect the result </a:t>
            </a:r>
          </a:p>
          <a:p>
            <a:pPr marL="285750" indent="-285750">
              <a:buFont typeface="Arial" panose="020B0604020202020204" pitchFamily="34" charset="0"/>
              <a:buChar char="•"/>
            </a:pPr>
            <a:r>
              <a:rPr lang="en-GB" sz="1800" dirty="0"/>
              <a:t>EC’s performance standards</a:t>
            </a:r>
          </a:p>
          <a:p>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342900" lvl="2" indent="-342900">
              <a:buFont typeface="+mj-lt"/>
              <a:buAutoNum type="arabicPeriod"/>
            </a:pPr>
            <a:endParaRPr lang="en-GB" sz="1800" dirty="0">
              <a:ea typeface="+mn-ea"/>
              <a:cs typeface="+mn-cs"/>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3AE8E43A-EADE-8720-C91B-32F72B6D5836}"/>
              </a:ext>
            </a:extLst>
          </p:cNvPr>
          <p:cNvSpPr>
            <a:spLocks noGrp="1"/>
          </p:cNvSpPr>
          <p:nvPr>
            <p:ph type="body" sz="quarter" idx="11"/>
          </p:nvPr>
        </p:nvSpPr>
        <p:spPr>
          <a:xfrm>
            <a:off x="323850" y="1419225"/>
            <a:ext cx="1917905" cy="3240088"/>
          </a:xfrm>
        </p:spPr>
        <p:txBody>
          <a:bodyPr wrap="square" anchor="t">
            <a:normAutofit/>
          </a:bodyPr>
          <a:lstStyle/>
          <a:p>
            <a:pPr marL="0" indent="0">
              <a:buNone/>
            </a:pPr>
            <a:endParaRPr lang="en-GB" sz="2000" dirty="0"/>
          </a:p>
          <a:p>
            <a:pPr marL="0" indent="0">
              <a:buNone/>
            </a:pPr>
            <a:r>
              <a:rPr lang="en-GB" sz="2000" dirty="0"/>
              <a:t>Taking Nominations is </a:t>
            </a:r>
            <a:r>
              <a:rPr lang="en-GB" sz="2000" b="1" dirty="0"/>
              <a:t>an RO task</a:t>
            </a:r>
          </a:p>
          <a:p>
            <a:pPr marL="0" indent="0">
              <a:buNone/>
            </a:pPr>
            <a:endParaRPr lang="en-GB" sz="2000" dirty="0"/>
          </a:p>
          <a:p>
            <a:pPr marL="0" indent="0">
              <a:buNone/>
            </a:pPr>
            <a:r>
              <a:rPr lang="en-GB" sz="2000" dirty="0"/>
              <a:t>DRO authority</a:t>
            </a:r>
          </a:p>
          <a:p>
            <a:pPr marL="0" indent="0">
              <a:buNone/>
            </a:pPr>
            <a:r>
              <a:rPr lang="en-GB" sz="2000" dirty="0"/>
              <a:t>Staff trained - consistency</a:t>
            </a:r>
          </a:p>
          <a:p>
            <a:pPr marL="0" indent="0">
              <a:buNone/>
            </a:pPr>
            <a:endParaRPr lang="en-GB" sz="2000" dirty="0"/>
          </a:p>
        </p:txBody>
      </p:sp>
      <p:sp>
        <p:nvSpPr>
          <p:cNvPr id="4" name="Title 3">
            <a:extLst>
              <a:ext uri="{FF2B5EF4-FFF2-40B4-BE49-F238E27FC236}">
                <a16:creationId xmlns:a16="http://schemas.microsoft.com/office/drawing/2014/main" id="{DFD3EE61-F68D-3185-E011-182CE9504BFD}"/>
              </a:ext>
            </a:extLst>
          </p:cNvPr>
          <p:cNvSpPr>
            <a:spLocks noGrp="1"/>
          </p:cNvSpPr>
          <p:nvPr>
            <p:ph type="title"/>
          </p:nvPr>
        </p:nvSpPr>
        <p:spPr>
          <a:xfrm>
            <a:off x="323850" y="806657"/>
            <a:ext cx="6335713" cy="612568"/>
          </a:xfrm>
        </p:spPr>
        <p:txBody>
          <a:bodyPr anchor="t">
            <a:normAutofit/>
          </a:bodyPr>
          <a:lstStyle/>
          <a:p>
            <a:r>
              <a:rPr lang="en-GB" dirty="0"/>
              <a:t>Role of Returning Officer</a:t>
            </a:r>
          </a:p>
        </p:txBody>
      </p:sp>
    </p:spTree>
    <p:extLst>
      <p:ext uri="{BB962C8B-B14F-4D97-AF65-F5344CB8AC3E}">
        <p14:creationId xmlns:p14="http://schemas.microsoft.com/office/powerpoint/2010/main" val="477560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D12D2A-F67F-D5B4-F85C-EA8FDBE7FDB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F4E9BD5-4567-8860-AA9C-4E578FACFD90}"/>
              </a:ext>
            </a:extLst>
          </p:cNvPr>
          <p:cNvSpPr>
            <a:spLocks noGrp="1"/>
          </p:cNvSpPr>
          <p:nvPr>
            <p:ph type="body" sz="quarter" idx="12"/>
          </p:nvPr>
        </p:nvSpPr>
        <p:spPr>
          <a:xfrm>
            <a:off x="2241755" y="1419225"/>
            <a:ext cx="6711745" cy="2419350"/>
          </a:xfrm>
        </p:spPr>
        <p:txBody>
          <a:bodyPr wrap="square" anchor="t">
            <a:noAutofit/>
          </a:bodyPr>
          <a:lstStyle/>
          <a:p>
            <a:pPr marL="285750" indent="-285750">
              <a:buFont typeface="Arial" panose="020B0604020202020204" pitchFamily="34" charset="0"/>
              <a:buChar char="•"/>
            </a:pPr>
            <a:r>
              <a:rPr lang="en-GB" sz="1800" dirty="0"/>
              <a:t>Preparation – training of staff, nomination packs, briefing candidates</a:t>
            </a:r>
          </a:p>
          <a:p>
            <a:pPr marL="285750" indent="-285750">
              <a:buFont typeface="Arial" panose="020B0604020202020204" pitchFamily="34" charset="0"/>
              <a:buChar char="•"/>
            </a:pPr>
            <a:r>
              <a:rPr lang="en-GB" sz="1800" dirty="0"/>
              <a:t>Risk analysis / contingency plans, e.g. “dodgy” nomination –</a:t>
            </a:r>
          </a:p>
          <a:p>
            <a:pPr marL="466725" lvl="3" indent="-285750"/>
            <a:r>
              <a:rPr lang="en-GB" sz="1800" dirty="0"/>
              <a:t>low probability – high impact</a:t>
            </a:r>
          </a:p>
          <a:p>
            <a:pPr marL="285750" indent="-285750">
              <a:buFont typeface="Arial" panose="020B0604020202020204" pitchFamily="34" charset="0"/>
              <a:buChar char="•"/>
            </a:pPr>
            <a:r>
              <a:rPr lang="en-GB" sz="1800" dirty="0"/>
              <a:t>Know where to find answers</a:t>
            </a:r>
          </a:p>
          <a:p>
            <a:pPr marL="285750" indent="-285750">
              <a:buFont typeface="Arial" panose="020B0604020202020204" pitchFamily="34" charset="0"/>
              <a:buChar char="•"/>
            </a:pPr>
            <a:r>
              <a:rPr lang="en-GB" sz="1800" dirty="0"/>
              <a:t>Best advice – if make mistake, correct it quickly, if possible. If not possible, move on.</a:t>
            </a:r>
          </a:p>
          <a:p>
            <a:pPr marL="285750" indent="-285750">
              <a:buFont typeface="Arial" panose="020B0604020202020204" pitchFamily="34" charset="0"/>
              <a:buChar char="•"/>
            </a:pPr>
            <a:r>
              <a:rPr lang="en-GB" sz="1800" dirty="0"/>
              <a:t>Retain confidence of candidates &amp; agents</a:t>
            </a:r>
          </a:p>
          <a:p>
            <a:pPr marL="285750" indent="-285750">
              <a:buFont typeface="Arial" panose="020B0604020202020204" pitchFamily="34" charset="0"/>
              <a:buChar char="•"/>
            </a:pPr>
            <a:r>
              <a:rPr lang="en-GB" sz="1800" dirty="0"/>
              <a:t>Maintain good public relations - media and public</a:t>
            </a:r>
          </a:p>
          <a:p>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342900" lvl="2" indent="-342900">
              <a:buFont typeface="+mj-lt"/>
              <a:buAutoNum type="arabicPeriod"/>
            </a:pPr>
            <a:endParaRPr lang="en-GB" sz="1800" dirty="0">
              <a:ea typeface="+mn-ea"/>
              <a:cs typeface="+mn-cs"/>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a:p>
            <a:pPr marL="514350" indent="-514350">
              <a:buFont typeface="+mj-lt"/>
              <a:buAutoNum type="arabicPeriod"/>
            </a:pPr>
            <a:endParaRPr lang="en-GB" sz="1800" dirty="0">
              <a:solidFill>
                <a:schemeClr val="tx1"/>
              </a:solidFill>
            </a:endParaRPr>
          </a:p>
        </p:txBody>
      </p:sp>
      <p:sp>
        <p:nvSpPr>
          <p:cNvPr id="3" name="Text Placeholder 2">
            <a:extLst>
              <a:ext uri="{FF2B5EF4-FFF2-40B4-BE49-F238E27FC236}">
                <a16:creationId xmlns:a16="http://schemas.microsoft.com/office/drawing/2014/main" id="{6B400877-176E-4534-975A-1444C9F1EE0A}"/>
              </a:ext>
            </a:extLst>
          </p:cNvPr>
          <p:cNvSpPr>
            <a:spLocks noGrp="1"/>
          </p:cNvSpPr>
          <p:nvPr>
            <p:ph type="body" sz="quarter" idx="11"/>
          </p:nvPr>
        </p:nvSpPr>
        <p:spPr>
          <a:xfrm>
            <a:off x="323851" y="1419225"/>
            <a:ext cx="1695450" cy="3240088"/>
          </a:xfrm>
        </p:spPr>
        <p:txBody>
          <a:bodyPr wrap="square" anchor="t">
            <a:normAutofit/>
          </a:bodyPr>
          <a:lstStyle/>
          <a:p>
            <a:pPr marL="0" indent="0">
              <a:buNone/>
            </a:pPr>
            <a:endParaRPr lang="en-GB" sz="2000" dirty="0"/>
          </a:p>
          <a:p>
            <a:pPr marL="0" indent="0">
              <a:buNone/>
            </a:pPr>
            <a:r>
              <a:rPr lang="en-GB" sz="2000" dirty="0"/>
              <a:t>Planning</a:t>
            </a:r>
          </a:p>
          <a:p>
            <a:pPr marL="0" indent="0">
              <a:buNone/>
            </a:pPr>
            <a:r>
              <a:rPr lang="en-GB" sz="2000" dirty="0"/>
              <a:t>Preparation</a:t>
            </a:r>
          </a:p>
          <a:p>
            <a:pPr marL="0" indent="0">
              <a:buNone/>
            </a:pPr>
            <a:endParaRPr lang="en-GB" sz="2000" dirty="0"/>
          </a:p>
          <a:p>
            <a:pPr marL="0" indent="0">
              <a:buNone/>
            </a:pPr>
            <a:r>
              <a:rPr lang="en-GB" sz="2000" dirty="0"/>
              <a:t>Starts before you ever meet candidates…</a:t>
            </a:r>
          </a:p>
        </p:txBody>
      </p:sp>
      <p:sp>
        <p:nvSpPr>
          <p:cNvPr id="4" name="Title 3">
            <a:extLst>
              <a:ext uri="{FF2B5EF4-FFF2-40B4-BE49-F238E27FC236}">
                <a16:creationId xmlns:a16="http://schemas.microsoft.com/office/drawing/2014/main" id="{8F947AEF-151D-DA47-3C3A-8E721D28360A}"/>
              </a:ext>
            </a:extLst>
          </p:cNvPr>
          <p:cNvSpPr>
            <a:spLocks noGrp="1"/>
          </p:cNvSpPr>
          <p:nvPr>
            <p:ph type="title"/>
          </p:nvPr>
        </p:nvSpPr>
        <p:spPr>
          <a:xfrm>
            <a:off x="676390" y="630387"/>
            <a:ext cx="6335713" cy="612568"/>
          </a:xfrm>
        </p:spPr>
        <p:txBody>
          <a:bodyPr anchor="t">
            <a:normAutofit/>
          </a:bodyPr>
          <a:lstStyle/>
          <a:p>
            <a:r>
              <a:rPr lang="en-GB" dirty="0"/>
              <a:t>Challenges and Risks</a:t>
            </a:r>
          </a:p>
        </p:txBody>
      </p:sp>
    </p:spTree>
    <p:extLst>
      <p:ext uri="{BB962C8B-B14F-4D97-AF65-F5344CB8AC3E}">
        <p14:creationId xmlns:p14="http://schemas.microsoft.com/office/powerpoint/2010/main" val="2058704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BA2564-63DE-C733-7641-3D7509D9B74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79EB8AE-124E-F9B9-C73B-49532017AE2A}"/>
              </a:ext>
            </a:extLst>
          </p:cNvPr>
          <p:cNvSpPr>
            <a:spLocks noGrp="1"/>
          </p:cNvSpPr>
          <p:nvPr>
            <p:ph type="body" sz="quarter" idx="12"/>
          </p:nvPr>
        </p:nvSpPr>
        <p:spPr>
          <a:xfrm>
            <a:off x="2019301" y="1498738"/>
            <a:ext cx="6711745" cy="2419350"/>
          </a:xfrm>
        </p:spPr>
        <p:txBody>
          <a:bodyPr wrap="square" anchor="t">
            <a:noAutofit/>
          </a:bodyPr>
          <a:lstStyle/>
          <a:p>
            <a:pPr marL="285750" indent="-285750">
              <a:buFont typeface="Arial" panose="020B0604020202020204" pitchFamily="34" charset="0"/>
              <a:buChar char="•"/>
            </a:pPr>
            <a:r>
              <a:rPr lang="en-GB" sz="2000" b="1" dirty="0">
                <a:solidFill>
                  <a:schemeClr val="tx1"/>
                </a:solidFill>
              </a:rPr>
              <a:t>16 March </a:t>
            </a:r>
            <a:r>
              <a:rPr lang="en-GB" sz="2000" dirty="0">
                <a:solidFill>
                  <a:schemeClr val="tx1"/>
                </a:solidFill>
              </a:rPr>
              <a:t>– notice of election </a:t>
            </a:r>
          </a:p>
          <a:p>
            <a:pPr marL="285750" indent="-285750">
              <a:buFont typeface="Arial" panose="020B0604020202020204" pitchFamily="34" charset="0"/>
              <a:buChar char="•"/>
            </a:pPr>
            <a:r>
              <a:rPr lang="en-GB" sz="2000" b="1" dirty="0"/>
              <a:t>17 March </a:t>
            </a:r>
            <a:r>
              <a:rPr lang="en-GB" sz="2000" dirty="0"/>
              <a:t>– nominations accepted </a:t>
            </a:r>
            <a:endParaRPr lang="en-GB" sz="2000" dirty="0">
              <a:solidFill>
                <a:schemeClr val="tx1"/>
              </a:solidFill>
            </a:endParaRPr>
          </a:p>
          <a:p>
            <a:pPr marL="285750" indent="-285750">
              <a:buFont typeface="Arial" panose="020B0604020202020204" pitchFamily="34" charset="0"/>
              <a:buChar char="•"/>
            </a:pPr>
            <a:r>
              <a:rPr lang="en-GB" sz="2000" b="1" dirty="0"/>
              <a:t>1 April</a:t>
            </a:r>
            <a:r>
              <a:rPr lang="en-GB" sz="2000" b="1" dirty="0">
                <a:solidFill>
                  <a:schemeClr val="tx1"/>
                </a:solidFill>
              </a:rPr>
              <a:t> </a:t>
            </a:r>
            <a:r>
              <a:rPr lang="en-GB" sz="2000" dirty="0">
                <a:solidFill>
                  <a:schemeClr val="tx1"/>
                </a:solidFill>
              </a:rPr>
              <a:t>– 4pm – close of nominations &amp; withdrawals</a:t>
            </a:r>
          </a:p>
          <a:p>
            <a:pPr marL="285750" indent="-285750">
              <a:buFont typeface="Arial" panose="020B0604020202020204" pitchFamily="34" charset="0"/>
              <a:buChar char="•"/>
            </a:pPr>
            <a:r>
              <a:rPr lang="en-GB" sz="2000" b="1" dirty="0"/>
              <a:t>1 April</a:t>
            </a:r>
            <a:r>
              <a:rPr lang="en-GB" sz="2000" b="1" dirty="0">
                <a:solidFill>
                  <a:schemeClr val="tx1"/>
                </a:solidFill>
              </a:rPr>
              <a:t> </a:t>
            </a:r>
            <a:r>
              <a:rPr lang="en-GB" sz="2000" dirty="0">
                <a:solidFill>
                  <a:schemeClr val="tx1"/>
                </a:solidFill>
              </a:rPr>
              <a:t>– 5pm – close of objections (except prisoners) and publication of candidates standing, if no objections</a:t>
            </a:r>
          </a:p>
          <a:p>
            <a:pPr marL="180975" lvl="3" indent="0" algn="ctr">
              <a:buNone/>
            </a:pPr>
            <a:r>
              <a:rPr lang="en-GB" sz="2000" i="1" dirty="0">
                <a:solidFill>
                  <a:schemeClr val="tx1"/>
                </a:solidFill>
              </a:rPr>
              <a:t>Notice of Poll and Statement of Persons standing (one notice)</a:t>
            </a:r>
          </a:p>
          <a:p>
            <a:pPr marL="285750" indent="-285750">
              <a:buFont typeface="Arial" panose="020B0604020202020204" pitchFamily="34" charset="0"/>
              <a:buChar char="•"/>
            </a:pPr>
            <a:r>
              <a:rPr lang="en-GB" sz="2000" b="1" i="1" dirty="0">
                <a:solidFill>
                  <a:schemeClr val="tx1"/>
                </a:solidFill>
              </a:rPr>
              <a:t>2 April</a:t>
            </a:r>
            <a:r>
              <a:rPr lang="en-GB" sz="2000" i="1" dirty="0">
                <a:solidFill>
                  <a:schemeClr val="tx1"/>
                </a:solidFill>
              </a:rPr>
              <a:t>– 4pm – publication of candidates standing, if any objections</a:t>
            </a:r>
          </a:p>
          <a:p>
            <a:endParaRPr lang="en-GB" sz="2000" dirty="0">
              <a:solidFill>
                <a:schemeClr val="tx1"/>
              </a:solidFill>
            </a:endParaRPr>
          </a:p>
          <a:p>
            <a:pPr marL="514350" indent="-514350">
              <a:buFont typeface="+mj-lt"/>
              <a:buAutoNum type="arabicPeriod"/>
            </a:pPr>
            <a:endParaRPr lang="en-GB" sz="2000" dirty="0">
              <a:solidFill>
                <a:schemeClr val="tx1"/>
              </a:solidFill>
            </a:endParaRPr>
          </a:p>
          <a:p>
            <a:pPr marL="514350" indent="-514350">
              <a:buFont typeface="+mj-lt"/>
              <a:buAutoNum type="arabicPeriod"/>
            </a:pPr>
            <a:endParaRPr lang="en-GB" sz="2000" dirty="0">
              <a:solidFill>
                <a:schemeClr val="tx1"/>
              </a:solidFill>
            </a:endParaRPr>
          </a:p>
          <a:p>
            <a:pPr marL="342900" lvl="2" indent="-342900">
              <a:buFont typeface="+mj-lt"/>
              <a:buAutoNum type="arabicPeriod"/>
            </a:pPr>
            <a:endParaRPr lang="en-GB" sz="2000" dirty="0">
              <a:ea typeface="+mn-ea"/>
              <a:cs typeface="+mn-cs"/>
            </a:endParaRPr>
          </a:p>
          <a:p>
            <a:pPr marL="514350" indent="-514350">
              <a:buFont typeface="+mj-lt"/>
              <a:buAutoNum type="arabicPeriod"/>
            </a:pPr>
            <a:endParaRPr lang="en-GB" sz="2000" dirty="0">
              <a:solidFill>
                <a:schemeClr val="tx1"/>
              </a:solidFill>
            </a:endParaRPr>
          </a:p>
          <a:p>
            <a:pPr marL="514350" indent="-514350">
              <a:buFont typeface="+mj-lt"/>
              <a:buAutoNum type="arabicPeriod"/>
            </a:pPr>
            <a:endParaRPr lang="en-GB" sz="2000" dirty="0">
              <a:solidFill>
                <a:schemeClr val="tx1"/>
              </a:solidFill>
            </a:endParaRPr>
          </a:p>
          <a:p>
            <a:pPr marL="514350" indent="-514350">
              <a:buFont typeface="+mj-lt"/>
              <a:buAutoNum type="arabicPeriod"/>
            </a:pPr>
            <a:endParaRPr lang="en-GB" sz="2000" dirty="0">
              <a:solidFill>
                <a:schemeClr val="tx1"/>
              </a:solidFill>
            </a:endParaRPr>
          </a:p>
        </p:txBody>
      </p:sp>
      <p:sp>
        <p:nvSpPr>
          <p:cNvPr id="3" name="Text Placeholder 2">
            <a:extLst>
              <a:ext uri="{FF2B5EF4-FFF2-40B4-BE49-F238E27FC236}">
                <a16:creationId xmlns:a16="http://schemas.microsoft.com/office/drawing/2014/main" id="{906E1F29-955F-489E-2458-31CB4532B1DC}"/>
              </a:ext>
            </a:extLst>
          </p:cNvPr>
          <p:cNvSpPr>
            <a:spLocks noGrp="1"/>
          </p:cNvSpPr>
          <p:nvPr>
            <p:ph type="body" sz="quarter" idx="11"/>
          </p:nvPr>
        </p:nvSpPr>
        <p:spPr>
          <a:xfrm>
            <a:off x="323851" y="1419225"/>
            <a:ext cx="1695450" cy="3240088"/>
          </a:xfrm>
        </p:spPr>
        <p:txBody>
          <a:bodyPr wrap="square" anchor="t">
            <a:normAutofit/>
          </a:bodyPr>
          <a:lstStyle/>
          <a:p>
            <a:endParaRPr lang="en-GB" sz="2000" dirty="0"/>
          </a:p>
          <a:p>
            <a:r>
              <a:rPr lang="en-GB" sz="2400" dirty="0"/>
              <a:t>Key dates</a:t>
            </a:r>
          </a:p>
        </p:txBody>
      </p:sp>
      <p:sp>
        <p:nvSpPr>
          <p:cNvPr id="4" name="Title 3">
            <a:extLst>
              <a:ext uri="{FF2B5EF4-FFF2-40B4-BE49-F238E27FC236}">
                <a16:creationId xmlns:a16="http://schemas.microsoft.com/office/drawing/2014/main" id="{661898FF-60FE-8377-C126-5897F2977302}"/>
              </a:ext>
            </a:extLst>
          </p:cNvPr>
          <p:cNvSpPr>
            <a:spLocks noGrp="1"/>
          </p:cNvSpPr>
          <p:nvPr>
            <p:ph type="title"/>
          </p:nvPr>
        </p:nvSpPr>
        <p:spPr>
          <a:xfrm>
            <a:off x="676390" y="612844"/>
            <a:ext cx="6335713" cy="612568"/>
          </a:xfrm>
        </p:spPr>
        <p:txBody>
          <a:bodyPr anchor="t">
            <a:normAutofit/>
          </a:bodyPr>
          <a:lstStyle/>
          <a:p>
            <a:r>
              <a:rPr lang="en-GB" dirty="0"/>
              <a:t>Timetable</a:t>
            </a:r>
          </a:p>
        </p:txBody>
      </p:sp>
    </p:spTree>
    <p:extLst>
      <p:ext uri="{BB962C8B-B14F-4D97-AF65-F5344CB8AC3E}">
        <p14:creationId xmlns:p14="http://schemas.microsoft.com/office/powerpoint/2010/main" val="11649038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F9F09A12DE3374D9FF1768F173F4867" ma:contentTypeVersion="4" ma:contentTypeDescription="Create a new document." ma:contentTypeScope="" ma:versionID="dbee629c0a40c2db8dc65c9e93c9c2fc">
  <xsd:schema xmlns:xsd="http://www.w3.org/2001/XMLSchema" xmlns:xs="http://www.w3.org/2001/XMLSchema" xmlns:p="http://schemas.microsoft.com/office/2006/metadata/properties" xmlns:ns2="24c0c8e7-db05-496a-9f19-ac03d408733a" targetNamespace="http://schemas.microsoft.com/office/2006/metadata/properties" ma:root="true" ma:fieldsID="b23c9574e14a1ed85c2911c6c74167cb" ns2:_="">
    <xsd:import namespace="24c0c8e7-db05-496a-9f19-ac03d408733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c0c8e7-db05-496a-9f19-ac03d408733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9ED408D-49A4-4E3A-844C-5C1C073C5432}">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24c0c8e7-db05-496a-9f19-ac03d408733a"/>
    <ds:schemaRef ds:uri="http://purl.org/dc/elements/1.1/"/>
    <ds:schemaRef ds:uri="http://www.w3.org/XML/1998/namespace"/>
    <ds:schemaRef ds:uri="http://purl.org/dc/dcmitype/"/>
  </ds:schemaRefs>
</ds:datastoreItem>
</file>

<file path=customXml/itemProps2.xml><?xml version="1.0" encoding="utf-8"?>
<ds:datastoreItem xmlns:ds="http://schemas.openxmlformats.org/officeDocument/2006/customXml" ds:itemID="{9075D1F6-C6B4-4754-BD32-D4381E65CB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4c0c8e7-db05-496a-9f19-ac03d40873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D8C8352-F1A2-43F9-8C55-7F98F6EDE34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4714</TotalTime>
  <Words>3036</Words>
  <Application>Microsoft Office PowerPoint</Application>
  <PresentationFormat>On-screen Show (16:9)</PresentationFormat>
  <Paragraphs>553</Paragraphs>
  <Slides>43</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Aptos</vt:lpstr>
      <vt:lpstr>Aptos Display</vt:lpstr>
      <vt:lpstr>Arial</vt:lpstr>
      <vt:lpstr>Times</vt:lpstr>
      <vt:lpstr>Office Theme</vt:lpstr>
      <vt:lpstr>PowerPoint Presentation</vt:lpstr>
      <vt:lpstr>Outline of seminar</vt:lpstr>
      <vt:lpstr>Basic References – Nominations</vt:lpstr>
      <vt:lpstr>Resources and help – Nominations </vt:lpstr>
      <vt:lpstr>Overview</vt:lpstr>
      <vt:lpstr>Key Principle – Face Value</vt:lpstr>
      <vt:lpstr>Role of Returning Officer</vt:lpstr>
      <vt:lpstr>Challenges and Risks</vt:lpstr>
      <vt:lpstr>Timetable</vt:lpstr>
      <vt:lpstr>Forms</vt:lpstr>
      <vt:lpstr>Preparation</vt:lpstr>
      <vt:lpstr>Delivery of Nomination Papers</vt:lpstr>
      <vt:lpstr>Delivery of Nomination Papers</vt:lpstr>
      <vt:lpstr>Attendance </vt:lpstr>
      <vt:lpstr>Objections</vt:lpstr>
      <vt:lpstr>Objections</vt:lpstr>
      <vt:lpstr>Objections</vt:lpstr>
      <vt:lpstr>Valid Nominations</vt:lpstr>
      <vt:lpstr>Valid Nominations</vt:lpstr>
      <vt:lpstr>Invalid Nominations</vt:lpstr>
      <vt:lpstr>Invalid Nomination Paper (constituency or individual)</vt:lpstr>
      <vt:lpstr>Invalid Regional List </vt:lpstr>
      <vt:lpstr>Invalid Candidates on Regional List</vt:lpstr>
      <vt:lpstr>Candidate Particulars - Names</vt:lpstr>
      <vt:lpstr>Candidate Particulars –  Description Constituency</vt:lpstr>
      <vt:lpstr>Candidate’s Particulars  -  Description Region </vt:lpstr>
      <vt:lpstr>Consent to Nomination</vt:lpstr>
      <vt:lpstr>Request for Party Emblem</vt:lpstr>
      <vt:lpstr>Deposits</vt:lpstr>
      <vt:lpstr>Correction of Minor Errors</vt:lpstr>
      <vt:lpstr>Scope of RO Discretion</vt:lpstr>
      <vt:lpstr>Withdrawals</vt:lpstr>
      <vt:lpstr>Statement of Persons Standing Nominated Constituency</vt:lpstr>
      <vt:lpstr>Statement of Persons &amp; Parties Standing Nominated Region</vt:lpstr>
      <vt:lpstr>Challenges to RO Decision</vt:lpstr>
      <vt:lpstr>Retention of Nomination Documents</vt:lpstr>
      <vt:lpstr>Corrupt Practices/Offences involving Nominations</vt:lpstr>
      <vt:lpstr>Proof Checking</vt:lpstr>
      <vt:lpstr>Proof Checking</vt:lpstr>
      <vt:lpstr>Proof Checking</vt:lpstr>
      <vt:lpstr>Proof Checking</vt:lpstr>
      <vt:lpstr>Proof Checking</vt:lpstr>
      <vt:lpstr>Proof Checking – any other tips to share?</vt:lpstr>
    </vt:vector>
  </TitlesOfParts>
  <Company>The Electoral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Alison Davidson</dc:creator>
  <cp:lastModifiedBy>Chris Highcock</cp:lastModifiedBy>
  <cp:revision>97</cp:revision>
  <cp:lastPrinted>2025-02-26T15:44:07Z</cp:lastPrinted>
  <dcterms:created xsi:type="dcterms:W3CDTF">2023-07-13T09:28:57Z</dcterms:created>
  <dcterms:modified xsi:type="dcterms:W3CDTF">2026-03-03T11:06:21Z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0x0101008F9F09A12DE3374D9FF1768F173F4867</vt:lpwstr>
  </property>
  <property fmtid="{D5CDD505-2E9C-101B-9397-08002B2CF9AE}" pid="3" name="_dlc_DocIdItemGuid">
    <vt:lpwstr>227d4e19-8fe1-4d25-a997-4d2d004736cd</vt:lpwstr>
  </property>
  <property fmtid="{D5CDD505-2E9C-101B-9397-08002B2CF9AE}" pid="4" name="Directorate">
    <vt:lpwstr>29;#Communications ＆ Research|52d8823b-9843-41d4-a79a-b8e86592d9a3</vt:lpwstr>
  </property>
  <property fmtid="{D5CDD505-2E9C-101B-9397-08002B2CF9AE}" pid="5" name="Team">
    <vt:lpwstr>51;#Corporate Communications|1bcedb0c-b980-4868-9d7e-0bde3ce90b8a</vt:lpwstr>
  </property>
  <property fmtid="{D5CDD505-2E9C-101B-9397-08002B2CF9AE}" pid="6" name="Audience1">
    <vt:lpwstr>2;#All staff|1a1e0e6e-8d96-4235-ac5f-9f1dcc3600b0</vt:lpwstr>
  </property>
  <property fmtid="{D5CDD505-2E9C-101B-9397-08002B2CF9AE}" pid="7" name="TaxKeyword">
    <vt:lpwstr/>
  </property>
  <property fmtid="{D5CDD505-2E9C-101B-9397-08002B2CF9AE}" pid="8" name="d7e05c9ad6914a3c91fc7c6d52d321c1">
    <vt:lpwstr/>
  </property>
  <property fmtid="{D5CDD505-2E9C-101B-9397-08002B2CF9AE}" pid="9" name="Countries">
    <vt:lpwstr>110;#Scotland|7896b347-8f24-42d4-9779-392f273074b5</vt:lpwstr>
  </property>
  <property fmtid="{D5CDD505-2E9C-101B-9397-08002B2CF9AE}" pid="10" name="ECSubject">
    <vt:lpwstr>3283;#External communication|9dd4927c-f166-4703-8029-1f5ff948e45b</vt:lpwstr>
  </property>
  <property fmtid="{D5CDD505-2E9C-101B-9397-08002B2CF9AE}" pid="11" name="Month">
    <vt:lpwstr/>
  </property>
  <property fmtid="{D5CDD505-2E9C-101B-9397-08002B2CF9AE}" pid="12" name="GPMS marking">
    <vt:lpwstr>1;#Official|77462fb2-11a1-4cd5-8628-4e6081b9477e</vt:lpwstr>
  </property>
  <property fmtid="{D5CDD505-2E9C-101B-9397-08002B2CF9AE}" pid="13" name="Calendar Year">
    <vt:lpwstr>3775;#2023|9a7bd4d1-c79c-48f7-81a9-20902f829ebb</vt:lpwstr>
  </property>
  <property fmtid="{D5CDD505-2E9C-101B-9397-08002B2CF9AE}" pid="14" name="TaxKeywordTaxHTField">
    <vt:lpwstr/>
  </property>
  <property fmtid="{D5CDD505-2E9C-101B-9397-08002B2CF9AE}" pid="15" name="Financial year">
    <vt:lpwstr/>
  </property>
</Properties>
</file>