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1" r:id="rId4"/>
  </p:sldMasterIdLst>
  <p:notesMasterIdLst>
    <p:notesMasterId r:id="rId25"/>
  </p:notesMasterIdLst>
  <p:handoutMasterIdLst>
    <p:handoutMasterId r:id="rId26"/>
  </p:handoutMasterIdLst>
  <p:sldIdLst>
    <p:sldId id="313" r:id="rId5"/>
    <p:sldId id="352" r:id="rId6"/>
    <p:sldId id="355" r:id="rId7"/>
    <p:sldId id="353" r:id="rId8"/>
    <p:sldId id="375" r:id="rId9"/>
    <p:sldId id="363" r:id="rId10"/>
    <p:sldId id="356" r:id="rId11"/>
    <p:sldId id="365" r:id="rId12"/>
    <p:sldId id="354" r:id="rId13"/>
    <p:sldId id="357" r:id="rId14"/>
    <p:sldId id="366" r:id="rId15"/>
    <p:sldId id="367" r:id="rId16"/>
    <p:sldId id="368" r:id="rId17"/>
    <p:sldId id="376" r:id="rId18"/>
    <p:sldId id="369" r:id="rId19"/>
    <p:sldId id="370" r:id="rId20"/>
    <p:sldId id="371" r:id="rId21"/>
    <p:sldId id="372" r:id="rId22"/>
    <p:sldId id="374" r:id="rId23"/>
    <p:sldId id="373" r:id="rId24"/>
  </p:sldIdLst>
  <p:sldSz cx="9144000" cy="5143500" type="screen16x9"/>
  <p:notesSz cx="6797675" cy="9926638"/>
  <p:defaultTextStyle>
    <a:defPPr>
      <a:defRPr lang="en-GB"/>
    </a:defPPr>
    <a:lvl1pPr algn="ctr" rtl="0" eaLnBrk="0" fontAlgn="base" hangingPunct="0">
      <a:spcBef>
        <a:spcPct val="0"/>
      </a:spcBef>
      <a:spcAft>
        <a:spcPct val="0"/>
      </a:spcAft>
      <a:defRPr sz="2400" kern="1200">
        <a:solidFill>
          <a:schemeClr val="tx1"/>
        </a:solidFill>
        <a:latin typeface="Arial" charset="0"/>
        <a:ea typeface="+mn-ea"/>
        <a:cs typeface="+mn-cs"/>
      </a:defRPr>
    </a:lvl1pPr>
    <a:lvl2pPr marL="457200" algn="ctr" rtl="0" eaLnBrk="0" fontAlgn="base" hangingPunct="0">
      <a:spcBef>
        <a:spcPct val="0"/>
      </a:spcBef>
      <a:spcAft>
        <a:spcPct val="0"/>
      </a:spcAft>
      <a:defRPr sz="2400" kern="1200">
        <a:solidFill>
          <a:schemeClr val="tx1"/>
        </a:solidFill>
        <a:latin typeface="Arial" charset="0"/>
        <a:ea typeface="+mn-ea"/>
        <a:cs typeface="+mn-cs"/>
      </a:defRPr>
    </a:lvl2pPr>
    <a:lvl3pPr marL="914400" algn="ctr" rtl="0" eaLnBrk="0" fontAlgn="base" hangingPunct="0">
      <a:spcBef>
        <a:spcPct val="0"/>
      </a:spcBef>
      <a:spcAft>
        <a:spcPct val="0"/>
      </a:spcAft>
      <a:defRPr sz="2400" kern="1200">
        <a:solidFill>
          <a:schemeClr val="tx1"/>
        </a:solidFill>
        <a:latin typeface="Arial" charset="0"/>
        <a:ea typeface="+mn-ea"/>
        <a:cs typeface="+mn-cs"/>
      </a:defRPr>
    </a:lvl3pPr>
    <a:lvl4pPr marL="1371600" algn="ctr" rtl="0" eaLnBrk="0" fontAlgn="base" hangingPunct="0">
      <a:spcBef>
        <a:spcPct val="0"/>
      </a:spcBef>
      <a:spcAft>
        <a:spcPct val="0"/>
      </a:spcAft>
      <a:defRPr sz="2400" kern="1200">
        <a:solidFill>
          <a:schemeClr val="tx1"/>
        </a:solidFill>
        <a:latin typeface="Arial" charset="0"/>
        <a:ea typeface="+mn-ea"/>
        <a:cs typeface="+mn-cs"/>
      </a:defRPr>
    </a:lvl4pPr>
    <a:lvl5pPr marL="1828800" algn="ctr"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2" pos="2880">
          <p15:clr>
            <a:srgbClr val="A4A3A4"/>
          </p15:clr>
        </p15:guide>
        <p15:guide id="3" orient="horz" pos="162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35F3BEF-0349-F1C8-5D16-F9C84B716C79}" name="Alison Davidson" initials="AD" userId="S::ADavidson@electoralcommission.org.uk::a2d09844-2548-46ca-9f03-6a16a11e2f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BACD"/>
    <a:srgbClr val="0099C3"/>
    <a:srgbClr val="CBE6F2"/>
    <a:srgbClr val="8CCCE3"/>
    <a:srgbClr val="25B2D3"/>
    <a:srgbClr val="6B809D"/>
    <a:srgbClr val="2D5173"/>
    <a:srgbClr val="2D3057"/>
    <a:srgbClr val="CBC4BC"/>
    <a:srgbClr val="F0DE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2491" autoAdjust="0"/>
  </p:normalViewPr>
  <p:slideViewPr>
    <p:cSldViewPr snapToGrid="0">
      <p:cViewPr varScale="1">
        <p:scale>
          <a:sx n="66" d="100"/>
          <a:sy n="66" d="100"/>
        </p:scale>
        <p:origin x="1168" y="36"/>
      </p:cViewPr>
      <p:guideLst>
        <p:guide pos="2880"/>
        <p:guide orient="horz" pos="1620"/>
      </p:guideLst>
    </p:cSldViewPr>
  </p:slideViewPr>
  <p:outlineViewPr>
    <p:cViewPr>
      <p:scale>
        <a:sx n="33" d="100"/>
        <a:sy n="33" d="100"/>
      </p:scale>
      <p:origin x="0" y="-4388"/>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EBA98C-222B-494F-8465-3551455A363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4E0341C2-C1C4-4E0A-A77F-7AE4344F6AEE}">
      <dgm:prSet phldrT="[Text]" phldr="0"/>
      <dgm:spPr/>
      <dgm:t>
        <a:bodyPr/>
        <a:lstStyle/>
        <a:p>
          <a:r>
            <a:rPr lang="en-GB" dirty="0"/>
            <a:t>Processes are Transparent</a:t>
          </a:r>
        </a:p>
      </dgm:t>
    </dgm:pt>
    <dgm:pt modelId="{A098D5E2-87B4-4FC1-9F88-D0852CB39580}" type="parTrans" cxnId="{CC905190-AB57-44E1-A286-43A14746AA12}">
      <dgm:prSet/>
      <dgm:spPr/>
      <dgm:t>
        <a:bodyPr/>
        <a:lstStyle/>
        <a:p>
          <a:endParaRPr lang="en-GB"/>
        </a:p>
      </dgm:t>
    </dgm:pt>
    <dgm:pt modelId="{3FFBE776-8B0A-4F3E-89BF-DB6877D37300}" type="sibTrans" cxnId="{CC905190-AB57-44E1-A286-43A14746AA12}">
      <dgm:prSet/>
      <dgm:spPr/>
      <dgm:t>
        <a:bodyPr/>
        <a:lstStyle/>
        <a:p>
          <a:endParaRPr lang="en-GB"/>
        </a:p>
      </dgm:t>
    </dgm:pt>
    <dgm:pt modelId="{40B2797D-6987-4EA9-8423-0766C46D8C6A}">
      <dgm:prSet phldrT="[Text]"/>
      <dgm:spPr/>
      <dgm:t>
        <a:bodyPr/>
        <a:lstStyle/>
        <a:p>
          <a:pPr>
            <a:buNone/>
          </a:pPr>
          <a:r>
            <a:rPr lang="en-GB" b="0" i="0" dirty="0"/>
            <a:t>Verification produces an accurate result</a:t>
          </a:r>
          <a:endParaRPr lang="en-GB" dirty="0"/>
        </a:p>
      </dgm:t>
    </dgm:pt>
    <dgm:pt modelId="{C95503C0-54BE-4E64-8378-27479FF3A654}" type="parTrans" cxnId="{4D7533AC-2EF0-4815-BB38-E2DF4D07BF6F}">
      <dgm:prSet/>
      <dgm:spPr/>
      <dgm:t>
        <a:bodyPr/>
        <a:lstStyle/>
        <a:p>
          <a:endParaRPr lang="en-GB"/>
        </a:p>
      </dgm:t>
    </dgm:pt>
    <dgm:pt modelId="{7871C0F6-F90E-45BD-B737-6D5DA4A4A8FD}" type="sibTrans" cxnId="{4D7533AC-2EF0-4815-BB38-E2DF4D07BF6F}">
      <dgm:prSet/>
      <dgm:spPr/>
      <dgm:t>
        <a:bodyPr/>
        <a:lstStyle/>
        <a:p>
          <a:endParaRPr lang="en-GB"/>
        </a:p>
      </dgm:t>
    </dgm:pt>
    <dgm:pt modelId="{C07ACB2E-0ADA-4F3B-8B71-E3D7C1745F45}">
      <dgm:prSet phldrT="[Text]"/>
      <dgm:spPr/>
      <dgm:t>
        <a:bodyPr/>
        <a:lstStyle/>
        <a:p>
          <a:pPr>
            <a:buNone/>
          </a:pPr>
          <a:r>
            <a:rPr lang="en-GB" b="0" i="0" dirty="0"/>
            <a:t>Each count produces an accurate result</a:t>
          </a:r>
          <a:endParaRPr lang="en-GB" dirty="0"/>
        </a:p>
      </dgm:t>
    </dgm:pt>
    <dgm:pt modelId="{8F235AE5-9A31-4552-A416-F9FE07BD3545}" type="parTrans" cxnId="{26197840-4B60-4C46-A5DE-F94573FFF6E1}">
      <dgm:prSet/>
      <dgm:spPr/>
      <dgm:t>
        <a:bodyPr/>
        <a:lstStyle/>
        <a:p>
          <a:endParaRPr lang="en-GB"/>
        </a:p>
      </dgm:t>
    </dgm:pt>
    <dgm:pt modelId="{D68509BC-B52B-4673-A0A8-B35400A41EF6}" type="sibTrans" cxnId="{26197840-4B60-4C46-A5DE-F94573FFF6E1}">
      <dgm:prSet/>
      <dgm:spPr/>
      <dgm:t>
        <a:bodyPr/>
        <a:lstStyle/>
        <a:p>
          <a:endParaRPr lang="en-GB"/>
        </a:p>
      </dgm:t>
    </dgm:pt>
    <dgm:pt modelId="{847F5C7E-3624-4F60-BBE9-BD938FF20AB6}">
      <dgm:prSet phldrT="[Text]" phldr="0"/>
      <dgm:spPr/>
      <dgm:t>
        <a:bodyPr/>
        <a:lstStyle/>
        <a:p>
          <a:r>
            <a:rPr lang="en-GB" dirty="0"/>
            <a:t>Results are timely</a:t>
          </a:r>
        </a:p>
      </dgm:t>
    </dgm:pt>
    <dgm:pt modelId="{B733B597-F893-4EEA-8922-872BB23428FF}" type="parTrans" cxnId="{AE08AE58-B928-457E-B908-DE5A5D3D9872}">
      <dgm:prSet/>
      <dgm:spPr/>
      <dgm:t>
        <a:bodyPr/>
        <a:lstStyle/>
        <a:p>
          <a:endParaRPr lang="en-GB"/>
        </a:p>
      </dgm:t>
    </dgm:pt>
    <dgm:pt modelId="{E6FD43AF-0FB2-40E0-B5B6-7496BD551F75}" type="sibTrans" cxnId="{AE08AE58-B928-457E-B908-DE5A5D3D9872}">
      <dgm:prSet/>
      <dgm:spPr/>
      <dgm:t>
        <a:bodyPr/>
        <a:lstStyle/>
        <a:p>
          <a:endParaRPr lang="en-GB"/>
        </a:p>
      </dgm:t>
    </dgm:pt>
    <dgm:pt modelId="{889A2595-7CB5-4B57-907B-57153BDD9369}">
      <dgm:prSet phldrT="[Text]"/>
      <dgm:spPr/>
      <dgm:t>
        <a:bodyPr/>
        <a:lstStyle/>
        <a:p>
          <a:pPr>
            <a:buNone/>
          </a:pPr>
          <a:r>
            <a:rPr lang="en-GB" b="0" i="0" dirty="0"/>
            <a:t>Secrecy of the vote is maintained at all times</a:t>
          </a:r>
          <a:endParaRPr lang="en-GB" dirty="0"/>
        </a:p>
      </dgm:t>
    </dgm:pt>
    <dgm:pt modelId="{FE4F109B-19F4-461E-BE64-C3E80F9DD137}" type="parTrans" cxnId="{C7B0DEA9-9586-482B-A8AD-94F7D04EB725}">
      <dgm:prSet/>
      <dgm:spPr/>
      <dgm:t>
        <a:bodyPr/>
        <a:lstStyle/>
        <a:p>
          <a:endParaRPr lang="en-GB"/>
        </a:p>
      </dgm:t>
    </dgm:pt>
    <dgm:pt modelId="{0B9BF6AB-E10C-48DC-ACA3-AB4D2041A707}" type="sibTrans" cxnId="{C7B0DEA9-9586-482B-A8AD-94F7D04EB725}">
      <dgm:prSet/>
      <dgm:spPr/>
      <dgm:t>
        <a:bodyPr/>
        <a:lstStyle/>
        <a:p>
          <a:endParaRPr lang="en-GB"/>
        </a:p>
      </dgm:t>
    </dgm:pt>
    <dgm:pt modelId="{6843ADD9-BC87-4545-8F60-2C385F338D93}">
      <dgm:prSet phldrT="[Text]"/>
      <dgm:spPr/>
      <dgm:t>
        <a:bodyPr/>
        <a:lstStyle/>
        <a:p>
          <a:pPr>
            <a:buNone/>
          </a:pPr>
          <a:r>
            <a:rPr lang="en-GB" b="0" i="0" dirty="0"/>
            <a:t>Security of ballot papers and other stationery is maintained at all times</a:t>
          </a:r>
          <a:endParaRPr lang="en-GB" dirty="0"/>
        </a:p>
      </dgm:t>
    </dgm:pt>
    <dgm:pt modelId="{33034AB1-F390-45CB-96C4-3BF181A01A21}" type="parTrans" cxnId="{D6DA9D5F-6226-40CC-A4A8-2398D56059AC}">
      <dgm:prSet/>
      <dgm:spPr/>
      <dgm:t>
        <a:bodyPr/>
        <a:lstStyle/>
        <a:p>
          <a:endParaRPr lang="en-GB"/>
        </a:p>
      </dgm:t>
    </dgm:pt>
    <dgm:pt modelId="{B3A1D57F-DD8E-4AF2-8107-09179BF78052}" type="sibTrans" cxnId="{D6DA9D5F-6226-40CC-A4A8-2398D56059AC}">
      <dgm:prSet/>
      <dgm:spPr/>
      <dgm:t>
        <a:bodyPr/>
        <a:lstStyle/>
        <a:p>
          <a:endParaRPr lang="en-GB"/>
        </a:p>
      </dgm:t>
    </dgm:pt>
    <dgm:pt modelId="{07E1E79D-1DB5-45CC-9477-B7E7AA4338E1}">
      <dgm:prSet phldrT="[Text]"/>
      <dgm:spPr/>
      <dgm:t>
        <a:bodyPr/>
        <a:lstStyle/>
        <a:p>
          <a:pPr>
            <a:buNone/>
          </a:pPr>
          <a:r>
            <a:rPr lang="en-GB" b="0" i="0" dirty="0"/>
            <a:t>Communication of information is clear and timely</a:t>
          </a:r>
          <a:endParaRPr lang="en-GB" dirty="0"/>
        </a:p>
      </dgm:t>
    </dgm:pt>
    <dgm:pt modelId="{015B2855-A3C5-4B9D-85FC-C386AD5746AE}" type="parTrans" cxnId="{EE7BE984-07C7-46FA-A16F-F38520BFB664}">
      <dgm:prSet/>
      <dgm:spPr/>
      <dgm:t>
        <a:bodyPr/>
        <a:lstStyle/>
        <a:p>
          <a:endParaRPr lang="en-GB"/>
        </a:p>
      </dgm:t>
    </dgm:pt>
    <dgm:pt modelId="{6F6EFA71-93E6-41CD-BEF5-A137E0ECE322}" type="sibTrans" cxnId="{EE7BE984-07C7-46FA-A16F-F38520BFB664}">
      <dgm:prSet/>
      <dgm:spPr/>
      <dgm:t>
        <a:bodyPr/>
        <a:lstStyle/>
        <a:p>
          <a:endParaRPr lang="en-GB"/>
        </a:p>
      </dgm:t>
    </dgm:pt>
    <dgm:pt modelId="{5ADCCB21-D68E-4DC5-B2E5-2CB3CD009DB8}" type="pres">
      <dgm:prSet presAssocID="{3CEBA98C-222B-494F-8465-3551455A363D}" presName="diagram" presStyleCnt="0">
        <dgm:presLayoutVars>
          <dgm:dir/>
          <dgm:resizeHandles val="exact"/>
        </dgm:presLayoutVars>
      </dgm:prSet>
      <dgm:spPr/>
    </dgm:pt>
    <dgm:pt modelId="{13308047-BA58-4761-83A4-89A5A03427AF}" type="pres">
      <dgm:prSet presAssocID="{4E0341C2-C1C4-4E0A-A77F-7AE4344F6AEE}" presName="node" presStyleLbl="node1" presStyleIdx="0" presStyleCnt="7">
        <dgm:presLayoutVars>
          <dgm:bulletEnabled val="1"/>
        </dgm:presLayoutVars>
      </dgm:prSet>
      <dgm:spPr/>
    </dgm:pt>
    <dgm:pt modelId="{C4719D83-44FE-47FD-BA1A-20FC0D07EB43}" type="pres">
      <dgm:prSet presAssocID="{3FFBE776-8B0A-4F3E-89BF-DB6877D37300}" presName="sibTrans" presStyleCnt="0"/>
      <dgm:spPr/>
    </dgm:pt>
    <dgm:pt modelId="{F51EC028-0C4F-4D51-8468-34BB3236FBEB}" type="pres">
      <dgm:prSet presAssocID="{40B2797D-6987-4EA9-8423-0766C46D8C6A}" presName="node" presStyleLbl="node1" presStyleIdx="1" presStyleCnt="7">
        <dgm:presLayoutVars>
          <dgm:bulletEnabled val="1"/>
        </dgm:presLayoutVars>
      </dgm:prSet>
      <dgm:spPr/>
    </dgm:pt>
    <dgm:pt modelId="{27CC17B0-6522-41AB-8729-45A8BE88AC94}" type="pres">
      <dgm:prSet presAssocID="{7871C0F6-F90E-45BD-B737-6D5DA4A4A8FD}" presName="sibTrans" presStyleCnt="0"/>
      <dgm:spPr/>
    </dgm:pt>
    <dgm:pt modelId="{0242421D-7D1D-4F77-B03B-4ADA32FA264C}" type="pres">
      <dgm:prSet presAssocID="{C07ACB2E-0ADA-4F3B-8B71-E3D7C1745F45}" presName="node" presStyleLbl="node1" presStyleIdx="2" presStyleCnt="7">
        <dgm:presLayoutVars>
          <dgm:bulletEnabled val="1"/>
        </dgm:presLayoutVars>
      </dgm:prSet>
      <dgm:spPr/>
    </dgm:pt>
    <dgm:pt modelId="{4475AB5F-B5D3-497E-B8A2-8B88A699C3B6}" type="pres">
      <dgm:prSet presAssocID="{D68509BC-B52B-4673-A0A8-B35400A41EF6}" presName="sibTrans" presStyleCnt="0"/>
      <dgm:spPr/>
    </dgm:pt>
    <dgm:pt modelId="{9110995E-E799-4B29-8814-0327FE6612D9}" type="pres">
      <dgm:prSet presAssocID="{847F5C7E-3624-4F60-BBE9-BD938FF20AB6}" presName="node" presStyleLbl="node1" presStyleIdx="3" presStyleCnt="7">
        <dgm:presLayoutVars>
          <dgm:bulletEnabled val="1"/>
        </dgm:presLayoutVars>
      </dgm:prSet>
      <dgm:spPr/>
    </dgm:pt>
    <dgm:pt modelId="{745CAE6A-F192-45B3-AFDC-2D94DA2D26B1}" type="pres">
      <dgm:prSet presAssocID="{E6FD43AF-0FB2-40E0-B5B6-7496BD551F75}" presName="sibTrans" presStyleCnt="0"/>
      <dgm:spPr/>
    </dgm:pt>
    <dgm:pt modelId="{6805175D-20EC-4C3A-B0FE-5B526D12EDFD}" type="pres">
      <dgm:prSet presAssocID="{889A2595-7CB5-4B57-907B-57153BDD9369}" presName="node" presStyleLbl="node1" presStyleIdx="4" presStyleCnt="7">
        <dgm:presLayoutVars>
          <dgm:bulletEnabled val="1"/>
        </dgm:presLayoutVars>
      </dgm:prSet>
      <dgm:spPr/>
    </dgm:pt>
    <dgm:pt modelId="{94B80D82-B97B-4196-B828-35A6094792DE}" type="pres">
      <dgm:prSet presAssocID="{0B9BF6AB-E10C-48DC-ACA3-AB4D2041A707}" presName="sibTrans" presStyleCnt="0"/>
      <dgm:spPr/>
    </dgm:pt>
    <dgm:pt modelId="{8AC32F47-B170-421D-A733-D36B3610B5DE}" type="pres">
      <dgm:prSet presAssocID="{6843ADD9-BC87-4545-8F60-2C385F338D93}" presName="node" presStyleLbl="node1" presStyleIdx="5" presStyleCnt="7">
        <dgm:presLayoutVars>
          <dgm:bulletEnabled val="1"/>
        </dgm:presLayoutVars>
      </dgm:prSet>
      <dgm:spPr/>
    </dgm:pt>
    <dgm:pt modelId="{98F7F5AA-6F0B-4784-9D9E-BDEEC80B9BA2}" type="pres">
      <dgm:prSet presAssocID="{B3A1D57F-DD8E-4AF2-8107-09179BF78052}" presName="sibTrans" presStyleCnt="0"/>
      <dgm:spPr/>
    </dgm:pt>
    <dgm:pt modelId="{716098EA-F87F-46A3-81BF-6CB02B1E90D6}" type="pres">
      <dgm:prSet presAssocID="{07E1E79D-1DB5-45CC-9477-B7E7AA4338E1}" presName="node" presStyleLbl="node1" presStyleIdx="6" presStyleCnt="7">
        <dgm:presLayoutVars>
          <dgm:bulletEnabled val="1"/>
        </dgm:presLayoutVars>
      </dgm:prSet>
      <dgm:spPr/>
    </dgm:pt>
  </dgm:ptLst>
  <dgm:cxnLst>
    <dgm:cxn modelId="{8EBE9C33-0E53-45B6-BAF7-FBE92F0E450D}" type="presOf" srcId="{4E0341C2-C1C4-4E0A-A77F-7AE4344F6AEE}" destId="{13308047-BA58-4761-83A4-89A5A03427AF}" srcOrd="0" destOrd="0" presId="urn:microsoft.com/office/officeart/2005/8/layout/default"/>
    <dgm:cxn modelId="{26197840-4B60-4C46-A5DE-F94573FFF6E1}" srcId="{3CEBA98C-222B-494F-8465-3551455A363D}" destId="{C07ACB2E-0ADA-4F3B-8B71-E3D7C1745F45}" srcOrd="2" destOrd="0" parTransId="{8F235AE5-9A31-4552-A416-F9FE07BD3545}" sibTransId="{D68509BC-B52B-4673-A0A8-B35400A41EF6}"/>
    <dgm:cxn modelId="{FDFB635E-1F0A-4727-BCA6-1D9CCAD92446}" type="presOf" srcId="{889A2595-7CB5-4B57-907B-57153BDD9369}" destId="{6805175D-20EC-4C3A-B0FE-5B526D12EDFD}" srcOrd="0" destOrd="0" presId="urn:microsoft.com/office/officeart/2005/8/layout/default"/>
    <dgm:cxn modelId="{D6DA9D5F-6226-40CC-A4A8-2398D56059AC}" srcId="{3CEBA98C-222B-494F-8465-3551455A363D}" destId="{6843ADD9-BC87-4545-8F60-2C385F338D93}" srcOrd="5" destOrd="0" parTransId="{33034AB1-F390-45CB-96C4-3BF181A01A21}" sibTransId="{B3A1D57F-DD8E-4AF2-8107-09179BF78052}"/>
    <dgm:cxn modelId="{DE794469-04FA-423C-8951-F16FF92164DD}" type="presOf" srcId="{6843ADD9-BC87-4545-8F60-2C385F338D93}" destId="{8AC32F47-B170-421D-A733-D36B3610B5DE}" srcOrd="0" destOrd="0" presId="urn:microsoft.com/office/officeart/2005/8/layout/default"/>
    <dgm:cxn modelId="{AE08AE58-B928-457E-B908-DE5A5D3D9872}" srcId="{3CEBA98C-222B-494F-8465-3551455A363D}" destId="{847F5C7E-3624-4F60-BBE9-BD938FF20AB6}" srcOrd="3" destOrd="0" parTransId="{B733B597-F893-4EEA-8922-872BB23428FF}" sibTransId="{E6FD43AF-0FB2-40E0-B5B6-7496BD551F75}"/>
    <dgm:cxn modelId="{28264A7C-097C-4189-8423-22C4B7CC0F48}" type="presOf" srcId="{07E1E79D-1DB5-45CC-9477-B7E7AA4338E1}" destId="{716098EA-F87F-46A3-81BF-6CB02B1E90D6}" srcOrd="0" destOrd="0" presId="urn:microsoft.com/office/officeart/2005/8/layout/default"/>
    <dgm:cxn modelId="{EE7BE984-07C7-46FA-A16F-F38520BFB664}" srcId="{3CEBA98C-222B-494F-8465-3551455A363D}" destId="{07E1E79D-1DB5-45CC-9477-B7E7AA4338E1}" srcOrd="6" destOrd="0" parTransId="{015B2855-A3C5-4B9D-85FC-C386AD5746AE}" sibTransId="{6F6EFA71-93E6-41CD-BEF5-A137E0ECE322}"/>
    <dgm:cxn modelId="{CC905190-AB57-44E1-A286-43A14746AA12}" srcId="{3CEBA98C-222B-494F-8465-3551455A363D}" destId="{4E0341C2-C1C4-4E0A-A77F-7AE4344F6AEE}" srcOrd="0" destOrd="0" parTransId="{A098D5E2-87B4-4FC1-9F88-D0852CB39580}" sibTransId="{3FFBE776-8B0A-4F3E-89BF-DB6877D37300}"/>
    <dgm:cxn modelId="{C7B0DEA9-9586-482B-A8AD-94F7D04EB725}" srcId="{3CEBA98C-222B-494F-8465-3551455A363D}" destId="{889A2595-7CB5-4B57-907B-57153BDD9369}" srcOrd="4" destOrd="0" parTransId="{FE4F109B-19F4-461E-BE64-C3E80F9DD137}" sibTransId="{0B9BF6AB-E10C-48DC-ACA3-AB4D2041A707}"/>
    <dgm:cxn modelId="{4D7533AC-2EF0-4815-BB38-E2DF4D07BF6F}" srcId="{3CEBA98C-222B-494F-8465-3551455A363D}" destId="{40B2797D-6987-4EA9-8423-0766C46D8C6A}" srcOrd="1" destOrd="0" parTransId="{C95503C0-54BE-4E64-8378-27479FF3A654}" sibTransId="{7871C0F6-F90E-45BD-B737-6D5DA4A4A8FD}"/>
    <dgm:cxn modelId="{17C689AE-8399-4957-981F-F11CB3EC2ED7}" type="presOf" srcId="{C07ACB2E-0ADA-4F3B-8B71-E3D7C1745F45}" destId="{0242421D-7D1D-4F77-B03B-4ADA32FA264C}" srcOrd="0" destOrd="0" presId="urn:microsoft.com/office/officeart/2005/8/layout/default"/>
    <dgm:cxn modelId="{C0F4D7BC-AA6B-4625-A30F-3EC5EB8536DC}" type="presOf" srcId="{40B2797D-6987-4EA9-8423-0766C46D8C6A}" destId="{F51EC028-0C4F-4D51-8468-34BB3236FBEB}" srcOrd="0" destOrd="0" presId="urn:microsoft.com/office/officeart/2005/8/layout/default"/>
    <dgm:cxn modelId="{BCA63CC6-5990-4CAF-9F9C-BF1AED71A7C0}" type="presOf" srcId="{847F5C7E-3624-4F60-BBE9-BD938FF20AB6}" destId="{9110995E-E799-4B29-8814-0327FE6612D9}" srcOrd="0" destOrd="0" presId="urn:microsoft.com/office/officeart/2005/8/layout/default"/>
    <dgm:cxn modelId="{6A319ACB-3485-42D3-9E03-2516C43EA965}" type="presOf" srcId="{3CEBA98C-222B-494F-8465-3551455A363D}" destId="{5ADCCB21-D68E-4DC5-B2E5-2CB3CD009DB8}" srcOrd="0" destOrd="0" presId="urn:microsoft.com/office/officeart/2005/8/layout/default"/>
    <dgm:cxn modelId="{66A4D5C7-4087-49AE-B0F6-386ECB158EB1}" type="presParOf" srcId="{5ADCCB21-D68E-4DC5-B2E5-2CB3CD009DB8}" destId="{13308047-BA58-4761-83A4-89A5A03427AF}" srcOrd="0" destOrd="0" presId="urn:microsoft.com/office/officeart/2005/8/layout/default"/>
    <dgm:cxn modelId="{7676CD5B-62E9-4A07-A13F-EF76B3DA163D}" type="presParOf" srcId="{5ADCCB21-D68E-4DC5-B2E5-2CB3CD009DB8}" destId="{C4719D83-44FE-47FD-BA1A-20FC0D07EB43}" srcOrd="1" destOrd="0" presId="urn:microsoft.com/office/officeart/2005/8/layout/default"/>
    <dgm:cxn modelId="{54D56100-1342-4EC7-9597-933A34BE8B8F}" type="presParOf" srcId="{5ADCCB21-D68E-4DC5-B2E5-2CB3CD009DB8}" destId="{F51EC028-0C4F-4D51-8468-34BB3236FBEB}" srcOrd="2" destOrd="0" presId="urn:microsoft.com/office/officeart/2005/8/layout/default"/>
    <dgm:cxn modelId="{E02E95E4-59CF-4526-B177-255530154D5A}" type="presParOf" srcId="{5ADCCB21-D68E-4DC5-B2E5-2CB3CD009DB8}" destId="{27CC17B0-6522-41AB-8729-45A8BE88AC94}" srcOrd="3" destOrd="0" presId="urn:microsoft.com/office/officeart/2005/8/layout/default"/>
    <dgm:cxn modelId="{6BF2D007-14D0-4F6F-925D-C27995E30E6A}" type="presParOf" srcId="{5ADCCB21-D68E-4DC5-B2E5-2CB3CD009DB8}" destId="{0242421D-7D1D-4F77-B03B-4ADA32FA264C}" srcOrd="4" destOrd="0" presId="urn:microsoft.com/office/officeart/2005/8/layout/default"/>
    <dgm:cxn modelId="{B19326A6-8B7B-4AED-AD41-6C505291FC89}" type="presParOf" srcId="{5ADCCB21-D68E-4DC5-B2E5-2CB3CD009DB8}" destId="{4475AB5F-B5D3-497E-B8A2-8B88A699C3B6}" srcOrd="5" destOrd="0" presId="urn:microsoft.com/office/officeart/2005/8/layout/default"/>
    <dgm:cxn modelId="{F612B9C0-66E5-4959-A931-F424C8F6FACA}" type="presParOf" srcId="{5ADCCB21-D68E-4DC5-B2E5-2CB3CD009DB8}" destId="{9110995E-E799-4B29-8814-0327FE6612D9}" srcOrd="6" destOrd="0" presId="urn:microsoft.com/office/officeart/2005/8/layout/default"/>
    <dgm:cxn modelId="{64E75386-EA32-4A81-BE8B-43B69F825FCF}" type="presParOf" srcId="{5ADCCB21-D68E-4DC5-B2E5-2CB3CD009DB8}" destId="{745CAE6A-F192-45B3-AFDC-2D94DA2D26B1}" srcOrd="7" destOrd="0" presId="urn:microsoft.com/office/officeart/2005/8/layout/default"/>
    <dgm:cxn modelId="{3AB523BE-2A73-45F1-89C3-3EF8F0914D0F}" type="presParOf" srcId="{5ADCCB21-D68E-4DC5-B2E5-2CB3CD009DB8}" destId="{6805175D-20EC-4C3A-B0FE-5B526D12EDFD}" srcOrd="8" destOrd="0" presId="urn:microsoft.com/office/officeart/2005/8/layout/default"/>
    <dgm:cxn modelId="{BF49F0D8-CDDE-4869-B346-11EA37667C5B}" type="presParOf" srcId="{5ADCCB21-D68E-4DC5-B2E5-2CB3CD009DB8}" destId="{94B80D82-B97B-4196-B828-35A6094792DE}" srcOrd="9" destOrd="0" presId="urn:microsoft.com/office/officeart/2005/8/layout/default"/>
    <dgm:cxn modelId="{917B87D3-B160-4CF0-B584-C10CB0AD28C9}" type="presParOf" srcId="{5ADCCB21-D68E-4DC5-B2E5-2CB3CD009DB8}" destId="{8AC32F47-B170-421D-A733-D36B3610B5DE}" srcOrd="10" destOrd="0" presId="urn:microsoft.com/office/officeart/2005/8/layout/default"/>
    <dgm:cxn modelId="{46B4EE79-4FD1-4D93-BA43-05F1C1323FDA}" type="presParOf" srcId="{5ADCCB21-D68E-4DC5-B2E5-2CB3CD009DB8}" destId="{98F7F5AA-6F0B-4784-9D9E-BDEEC80B9BA2}" srcOrd="11" destOrd="0" presId="urn:microsoft.com/office/officeart/2005/8/layout/default"/>
    <dgm:cxn modelId="{92D057C9-F4C9-45B3-8C4A-D700FA2F996A}" type="presParOf" srcId="{5ADCCB21-D68E-4DC5-B2E5-2CB3CD009DB8}" destId="{716098EA-F87F-46A3-81BF-6CB02B1E90D6}"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570491-925E-4DF7-91E2-F14F73AFB18F}" type="doc">
      <dgm:prSet loTypeId="urn:microsoft.com/office/officeart/2005/8/layout/arrow1" loCatId="relationship" qsTypeId="urn:microsoft.com/office/officeart/2005/8/quickstyle/simple1" qsCatId="simple" csTypeId="urn:microsoft.com/office/officeart/2005/8/colors/accent1_2" csCatId="accent1" phldr="1"/>
      <dgm:spPr/>
      <dgm:t>
        <a:bodyPr/>
        <a:lstStyle/>
        <a:p>
          <a:endParaRPr lang="en-GB"/>
        </a:p>
      </dgm:t>
    </dgm:pt>
    <dgm:pt modelId="{89D8BD6B-3B2E-4F20-93C5-5ABB07CCFFBA}">
      <dgm:prSet phldrT="[Text]" phldr="0"/>
      <dgm:spPr/>
      <dgm:t>
        <a:bodyPr/>
        <a:lstStyle/>
        <a:p>
          <a:r>
            <a:rPr lang="en-GB" dirty="0"/>
            <a:t>Accuracy</a:t>
          </a:r>
        </a:p>
      </dgm:t>
    </dgm:pt>
    <dgm:pt modelId="{6B7423ED-8856-48CD-B682-D1667644E494}" type="parTrans" cxnId="{D0675198-F6EB-437C-AED0-01B8E5271A8F}">
      <dgm:prSet/>
      <dgm:spPr/>
      <dgm:t>
        <a:bodyPr/>
        <a:lstStyle/>
        <a:p>
          <a:endParaRPr lang="en-GB"/>
        </a:p>
      </dgm:t>
    </dgm:pt>
    <dgm:pt modelId="{14AE9049-9E6B-4492-98FD-8B0C24F54F7A}" type="sibTrans" cxnId="{D0675198-F6EB-437C-AED0-01B8E5271A8F}">
      <dgm:prSet/>
      <dgm:spPr/>
      <dgm:t>
        <a:bodyPr/>
        <a:lstStyle/>
        <a:p>
          <a:endParaRPr lang="en-GB"/>
        </a:p>
      </dgm:t>
    </dgm:pt>
    <dgm:pt modelId="{C3C97E20-A73A-41D2-A81C-F9A9EDC451E3}">
      <dgm:prSet phldrT="[Text]" phldr="0"/>
      <dgm:spPr/>
      <dgm:t>
        <a:bodyPr/>
        <a:lstStyle/>
        <a:p>
          <a:r>
            <a:rPr lang="en-GB" dirty="0"/>
            <a:t>Speed</a:t>
          </a:r>
        </a:p>
      </dgm:t>
    </dgm:pt>
    <dgm:pt modelId="{0B0E8652-7A98-4942-A5EE-DC3D88D1B2E8}" type="parTrans" cxnId="{FCDB0257-9E23-450A-BADE-0500966690C1}">
      <dgm:prSet/>
      <dgm:spPr/>
      <dgm:t>
        <a:bodyPr/>
        <a:lstStyle/>
        <a:p>
          <a:endParaRPr lang="en-GB"/>
        </a:p>
      </dgm:t>
    </dgm:pt>
    <dgm:pt modelId="{11F2CAF1-CD5E-43EE-BAE0-6C28A9AC3F0B}" type="sibTrans" cxnId="{FCDB0257-9E23-450A-BADE-0500966690C1}">
      <dgm:prSet/>
      <dgm:spPr/>
      <dgm:t>
        <a:bodyPr/>
        <a:lstStyle/>
        <a:p>
          <a:endParaRPr lang="en-GB"/>
        </a:p>
      </dgm:t>
    </dgm:pt>
    <dgm:pt modelId="{9B48F179-7C7C-4718-A91C-3399E93B0824}" type="pres">
      <dgm:prSet presAssocID="{B6570491-925E-4DF7-91E2-F14F73AFB18F}" presName="cycle" presStyleCnt="0">
        <dgm:presLayoutVars>
          <dgm:dir/>
          <dgm:resizeHandles val="exact"/>
        </dgm:presLayoutVars>
      </dgm:prSet>
      <dgm:spPr/>
    </dgm:pt>
    <dgm:pt modelId="{71FC503E-57AD-45CD-AD2C-6D858E969501}" type="pres">
      <dgm:prSet presAssocID="{89D8BD6B-3B2E-4F20-93C5-5ABB07CCFFBA}" presName="arrow" presStyleLbl="node1" presStyleIdx="0" presStyleCnt="2">
        <dgm:presLayoutVars>
          <dgm:bulletEnabled val="1"/>
        </dgm:presLayoutVars>
      </dgm:prSet>
      <dgm:spPr/>
    </dgm:pt>
    <dgm:pt modelId="{4E9CA979-E8D6-4190-93D7-93EDD92B6A88}" type="pres">
      <dgm:prSet presAssocID="{C3C97E20-A73A-41D2-A81C-F9A9EDC451E3}" presName="arrow" presStyleLbl="node1" presStyleIdx="1" presStyleCnt="2">
        <dgm:presLayoutVars>
          <dgm:bulletEnabled val="1"/>
        </dgm:presLayoutVars>
      </dgm:prSet>
      <dgm:spPr/>
    </dgm:pt>
  </dgm:ptLst>
  <dgm:cxnLst>
    <dgm:cxn modelId="{CCD3D802-7B80-40EF-8863-CF1E2C77A68D}" type="presOf" srcId="{89D8BD6B-3B2E-4F20-93C5-5ABB07CCFFBA}" destId="{71FC503E-57AD-45CD-AD2C-6D858E969501}" srcOrd="0" destOrd="0" presId="urn:microsoft.com/office/officeart/2005/8/layout/arrow1"/>
    <dgm:cxn modelId="{FCDB0257-9E23-450A-BADE-0500966690C1}" srcId="{B6570491-925E-4DF7-91E2-F14F73AFB18F}" destId="{C3C97E20-A73A-41D2-A81C-F9A9EDC451E3}" srcOrd="1" destOrd="0" parTransId="{0B0E8652-7A98-4942-A5EE-DC3D88D1B2E8}" sibTransId="{11F2CAF1-CD5E-43EE-BAE0-6C28A9AC3F0B}"/>
    <dgm:cxn modelId="{D0675198-F6EB-437C-AED0-01B8E5271A8F}" srcId="{B6570491-925E-4DF7-91E2-F14F73AFB18F}" destId="{89D8BD6B-3B2E-4F20-93C5-5ABB07CCFFBA}" srcOrd="0" destOrd="0" parTransId="{6B7423ED-8856-48CD-B682-D1667644E494}" sibTransId="{14AE9049-9E6B-4492-98FD-8B0C24F54F7A}"/>
    <dgm:cxn modelId="{6EF1AEBF-B6AA-498E-8D32-43FC4DAD5F2F}" type="presOf" srcId="{B6570491-925E-4DF7-91E2-F14F73AFB18F}" destId="{9B48F179-7C7C-4718-A91C-3399E93B0824}" srcOrd="0" destOrd="0" presId="urn:microsoft.com/office/officeart/2005/8/layout/arrow1"/>
    <dgm:cxn modelId="{19D328DA-054A-4379-B6BC-401848B5FE63}" type="presOf" srcId="{C3C97E20-A73A-41D2-A81C-F9A9EDC451E3}" destId="{4E9CA979-E8D6-4190-93D7-93EDD92B6A88}" srcOrd="0" destOrd="0" presId="urn:microsoft.com/office/officeart/2005/8/layout/arrow1"/>
    <dgm:cxn modelId="{726013FB-258E-4709-BA08-FBCAF4D0700F}" type="presParOf" srcId="{9B48F179-7C7C-4718-A91C-3399E93B0824}" destId="{71FC503E-57AD-45CD-AD2C-6D858E969501}" srcOrd="0" destOrd="0" presId="urn:microsoft.com/office/officeart/2005/8/layout/arrow1"/>
    <dgm:cxn modelId="{5DBF9983-9DB6-4840-923D-5BEF1CF473E6}" type="presParOf" srcId="{9B48F179-7C7C-4718-A91C-3399E93B0824}" destId="{4E9CA979-E8D6-4190-93D7-93EDD92B6A88}" srcOrd="1" destOrd="0" presId="urn:microsoft.com/office/officeart/2005/8/layout/arrow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4C3157-985F-4F0B-9255-1CD259950052}" type="doc">
      <dgm:prSet loTypeId="urn:microsoft.com/office/officeart/2005/8/layout/default" loCatId="list" qsTypeId="urn:microsoft.com/office/officeart/2005/8/quickstyle/simple5" qsCatId="simple" csTypeId="urn:microsoft.com/office/officeart/2005/8/colors/accent1_2" csCatId="accent1" phldr="1"/>
      <dgm:spPr/>
      <dgm:t>
        <a:bodyPr/>
        <a:lstStyle/>
        <a:p>
          <a:endParaRPr lang="en-US"/>
        </a:p>
      </dgm:t>
    </dgm:pt>
    <dgm:pt modelId="{7CE1F523-0C5A-41B7-8E07-EDD272D247C1}">
      <dgm:prSet custT="1"/>
      <dgm:spPr/>
      <dgm:t>
        <a:bodyPr/>
        <a:lstStyle/>
        <a:p>
          <a:r>
            <a:rPr lang="en-GB" sz="1400" b="1" dirty="0"/>
            <a:t>Model</a:t>
          </a:r>
          <a:r>
            <a:rPr lang="en-GB" sz="1400" dirty="0"/>
            <a:t>  mini-count vs ‘traditional’</a:t>
          </a:r>
          <a:endParaRPr lang="en-US" sz="1400" dirty="0"/>
        </a:p>
      </dgm:t>
    </dgm:pt>
    <dgm:pt modelId="{45A5192A-1790-416A-8384-3A1C2A55E0F1}" type="parTrans" cxnId="{CC3CB559-63E4-471E-B581-04BE0580DF11}">
      <dgm:prSet/>
      <dgm:spPr/>
      <dgm:t>
        <a:bodyPr/>
        <a:lstStyle/>
        <a:p>
          <a:endParaRPr lang="en-US" sz="2000"/>
        </a:p>
      </dgm:t>
    </dgm:pt>
    <dgm:pt modelId="{2F4F949B-1FFD-47B2-BB2A-856D758A66B6}" type="sibTrans" cxnId="{CC3CB559-63E4-471E-B581-04BE0580DF11}">
      <dgm:prSet/>
      <dgm:spPr/>
      <dgm:t>
        <a:bodyPr/>
        <a:lstStyle/>
        <a:p>
          <a:endParaRPr lang="en-US" sz="2000"/>
        </a:p>
      </dgm:t>
    </dgm:pt>
    <dgm:pt modelId="{B5176839-A065-4A5E-B260-40A91FD744E5}">
      <dgm:prSet custT="1"/>
      <dgm:spPr/>
      <dgm:t>
        <a:bodyPr/>
        <a:lstStyle/>
        <a:p>
          <a:r>
            <a:rPr lang="en-GB" sz="1400" b="1" dirty="0"/>
            <a:t>Mechanics</a:t>
          </a:r>
          <a:r>
            <a:rPr lang="en-GB" sz="1400" dirty="0"/>
            <a:t>  how we physically count the papers</a:t>
          </a:r>
          <a:endParaRPr lang="en-US" sz="1400" dirty="0"/>
        </a:p>
      </dgm:t>
    </dgm:pt>
    <dgm:pt modelId="{B28B9505-1321-4C61-ADDB-D8328560A847}" type="parTrans" cxnId="{A4FB03D5-348D-423B-ABB7-ECC30E502131}">
      <dgm:prSet/>
      <dgm:spPr/>
      <dgm:t>
        <a:bodyPr/>
        <a:lstStyle/>
        <a:p>
          <a:endParaRPr lang="en-US" sz="2000"/>
        </a:p>
      </dgm:t>
    </dgm:pt>
    <dgm:pt modelId="{B2EF3CE7-7F73-4EB4-9E0F-8403A0E1403E}" type="sibTrans" cxnId="{A4FB03D5-348D-423B-ABB7-ECC30E502131}">
      <dgm:prSet/>
      <dgm:spPr/>
      <dgm:t>
        <a:bodyPr/>
        <a:lstStyle/>
        <a:p>
          <a:endParaRPr lang="en-US" sz="2000"/>
        </a:p>
      </dgm:t>
    </dgm:pt>
    <dgm:pt modelId="{3887F45B-287A-49E7-9D30-8FF0B5160101}">
      <dgm:prSet custT="1"/>
      <dgm:spPr/>
      <dgm:t>
        <a:bodyPr/>
        <a:lstStyle/>
        <a:p>
          <a:r>
            <a:rPr lang="en-GB" sz="1400" b="1" dirty="0"/>
            <a:t>Management  </a:t>
          </a:r>
          <a:r>
            <a:rPr lang="en-GB" sz="1400" b="0" dirty="0"/>
            <a:t>Staffing/Governance/ Control – oversight and escalation of </a:t>
          </a:r>
          <a:r>
            <a:rPr lang="en-GB" sz="1400" dirty="0"/>
            <a:t>issues</a:t>
          </a:r>
          <a:endParaRPr lang="en-US" sz="1400" dirty="0"/>
        </a:p>
      </dgm:t>
    </dgm:pt>
    <dgm:pt modelId="{02863748-911A-4B8A-A122-59112721BDD0}" type="parTrans" cxnId="{CF5906C0-2055-4E12-BA7A-1BDD669DDAB8}">
      <dgm:prSet/>
      <dgm:spPr/>
      <dgm:t>
        <a:bodyPr/>
        <a:lstStyle/>
        <a:p>
          <a:endParaRPr lang="en-US" sz="2000"/>
        </a:p>
      </dgm:t>
    </dgm:pt>
    <dgm:pt modelId="{8C17A565-2D56-4D97-8CEC-7BFEFBB55F84}" type="sibTrans" cxnId="{CF5906C0-2055-4E12-BA7A-1BDD669DDAB8}">
      <dgm:prSet/>
      <dgm:spPr/>
      <dgm:t>
        <a:bodyPr/>
        <a:lstStyle/>
        <a:p>
          <a:endParaRPr lang="en-US" sz="2000"/>
        </a:p>
      </dgm:t>
    </dgm:pt>
    <dgm:pt modelId="{883D76EB-A3E8-43F7-ADBA-C69653D596BA}">
      <dgm:prSet custT="1"/>
      <dgm:spPr/>
      <dgm:t>
        <a:bodyPr/>
        <a:lstStyle/>
        <a:p>
          <a:r>
            <a:rPr lang="en-GB" sz="1400" b="1" dirty="0"/>
            <a:t>Documentation</a:t>
          </a:r>
          <a:r>
            <a:rPr lang="en-GB" sz="1400" dirty="0"/>
            <a:t>  slips, forms and spreadsheets</a:t>
          </a:r>
          <a:endParaRPr lang="en-US" sz="1400" dirty="0"/>
        </a:p>
      </dgm:t>
    </dgm:pt>
    <dgm:pt modelId="{A68F7B73-C1D1-4209-BE20-D012FE751040}" type="parTrans" cxnId="{2FDCE11D-253E-4F6F-B585-A3B01D0531C3}">
      <dgm:prSet/>
      <dgm:spPr/>
      <dgm:t>
        <a:bodyPr/>
        <a:lstStyle/>
        <a:p>
          <a:endParaRPr lang="en-US" sz="2000"/>
        </a:p>
      </dgm:t>
    </dgm:pt>
    <dgm:pt modelId="{909ADDE6-2EBB-4C4C-86B3-916E1CC05934}" type="sibTrans" cxnId="{2FDCE11D-253E-4F6F-B585-A3B01D0531C3}">
      <dgm:prSet/>
      <dgm:spPr/>
      <dgm:t>
        <a:bodyPr/>
        <a:lstStyle/>
        <a:p>
          <a:endParaRPr lang="en-US" sz="2000"/>
        </a:p>
      </dgm:t>
    </dgm:pt>
    <dgm:pt modelId="{40C25FE9-E315-4418-9A21-1FDFD11A94AF}">
      <dgm:prSet custT="1"/>
      <dgm:spPr/>
      <dgm:t>
        <a:bodyPr/>
        <a:lstStyle/>
        <a:p>
          <a:r>
            <a:rPr lang="en-GB" sz="1400" b="1" dirty="0"/>
            <a:t>Logistics and Layout </a:t>
          </a:r>
          <a:r>
            <a:rPr lang="en-GB" sz="1400" dirty="0"/>
            <a:t> how to manage space and flow of paper /kit / staff / stakeholders</a:t>
          </a:r>
          <a:endParaRPr lang="en-US" sz="1400" dirty="0"/>
        </a:p>
      </dgm:t>
    </dgm:pt>
    <dgm:pt modelId="{48A3B1D3-1FC6-438E-BA02-B43B1F5B7139}" type="parTrans" cxnId="{7FA3FF0C-98A5-499E-A9FF-740F2F2B54B7}">
      <dgm:prSet/>
      <dgm:spPr/>
      <dgm:t>
        <a:bodyPr/>
        <a:lstStyle/>
        <a:p>
          <a:endParaRPr lang="en-US" sz="2000"/>
        </a:p>
      </dgm:t>
    </dgm:pt>
    <dgm:pt modelId="{3C19E3B6-C689-458E-8AE9-4B55D3419C03}" type="sibTrans" cxnId="{7FA3FF0C-98A5-499E-A9FF-740F2F2B54B7}">
      <dgm:prSet/>
      <dgm:spPr/>
      <dgm:t>
        <a:bodyPr/>
        <a:lstStyle/>
        <a:p>
          <a:endParaRPr lang="en-US" sz="2000"/>
        </a:p>
      </dgm:t>
    </dgm:pt>
    <dgm:pt modelId="{EBE1AF8C-8FA3-4D62-99F7-B61B8D2C6907}">
      <dgm:prSet custT="1"/>
      <dgm:spPr/>
      <dgm:t>
        <a:bodyPr/>
        <a:lstStyle/>
        <a:p>
          <a:r>
            <a:rPr lang="en-GB" sz="1400" b="1" dirty="0"/>
            <a:t>Information sharing </a:t>
          </a:r>
          <a:r>
            <a:rPr lang="en-GB" sz="1400" dirty="0"/>
            <a:t> full verification, sampling, data, etc.</a:t>
          </a:r>
          <a:endParaRPr lang="en-US" sz="1400" dirty="0"/>
        </a:p>
      </dgm:t>
    </dgm:pt>
    <dgm:pt modelId="{E9D991EC-74A9-4643-A304-42C5F9EE3A7D}" type="parTrans" cxnId="{F10B7ABD-4B9F-4511-9677-881BE8341569}">
      <dgm:prSet/>
      <dgm:spPr/>
      <dgm:t>
        <a:bodyPr/>
        <a:lstStyle/>
        <a:p>
          <a:endParaRPr lang="en-US" sz="2000"/>
        </a:p>
      </dgm:t>
    </dgm:pt>
    <dgm:pt modelId="{A4BD9D2C-4E8B-4551-B1FF-1B615D155A0D}" type="sibTrans" cxnId="{F10B7ABD-4B9F-4511-9677-881BE8341569}">
      <dgm:prSet/>
      <dgm:spPr/>
      <dgm:t>
        <a:bodyPr/>
        <a:lstStyle/>
        <a:p>
          <a:endParaRPr lang="en-US" sz="2000"/>
        </a:p>
      </dgm:t>
    </dgm:pt>
    <dgm:pt modelId="{3C058D1A-385D-4BD8-AA36-A4EF9BE6818E}">
      <dgm:prSet custT="1"/>
      <dgm:spPr/>
      <dgm:t>
        <a:bodyPr/>
        <a:lstStyle/>
        <a:p>
          <a:r>
            <a:rPr lang="en-GB" sz="1400" b="1" dirty="0"/>
            <a:t>Infrastructure</a:t>
          </a:r>
          <a:r>
            <a:rPr lang="en-GB" sz="1400" dirty="0"/>
            <a:t>  media/ communications/ public safety/passes/requirement for secrecy etc.</a:t>
          </a:r>
          <a:endParaRPr lang="en-US" sz="1400" dirty="0"/>
        </a:p>
      </dgm:t>
    </dgm:pt>
    <dgm:pt modelId="{6DDD84E8-0EC3-461B-A893-60AC4321A226}" type="parTrans" cxnId="{600E2FE4-0AED-4EBD-B909-E1A8EF9D50D7}">
      <dgm:prSet/>
      <dgm:spPr/>
      <dgm:t>
        <a:bodyPr/>
        <a:lstStyle/>
        <a:p>
          <a:endParaRPr lang="en-US" sz="2000"/>
        </a:p>
      </dgm:t>
    </dgm:pt>
    <dgm:pt modelId="{41B6C496-5A33-4632-A22D-6CB8BA13829B}" type="sibTrans" cxnId="{600E2FE4-0AED-4EBD-B909-E1A8EF9D50D7}">
      <dgm:prSet/>
      <dgm:spPr/>
      <dgm:t>
        <a:bodyPr/>
        <a:lstStyle/>
        <a:p>
          <a:endParaRPr lang="en-US" sz="2000"/>
        </a:p>
      </dgm:t>
    </dgm:pt>
    <dgm:pt modelId="{5053685F-D601-4554-94D7-A4AA2380ECEF}">
      <dgm:prSet custT="1"/>
      <dgm:spPr/>
      <dgm:t>
        <a:bodyPr/>
        <a:lstStyle/>
        <a:p>
          <a:r>
            <a:rPr lang="en-US" sz="1400" b="1" dirty="0"/>
            <a:t>Recount</a:t>
          </a:r>
          <a:r>
            <a:rPr lang="en-US" sz="1400" dirty="0"/>
            <a:t> – why and how …why not</a:t>
          </a:r>
        </a:p>
      </dgm:t>
    </dgm:pt>
    <dgm:pt modelId="{9D444FBA-DE2A-4D96-B7A2-44C4082E6ED0}" type="parTrans" cxnId="{B234AFDC-97D5-45BE-8C60-C21E4402CF45}">
      <dgm:prSet/>
      <dgm:spPr/>
      <dgm:t>
        <a:bodyPr/>
        <a:lstStyle/>
        <a:p>
          <a:endParaRPr lang="en-GB"/>
        </a:p>
      </dgm:t>
    </dgm:pt>
    <dgm:pt modelId="{4F8636D9-ED30-43F9-82DA-9DB3126C1171}" type="sibTrans" cxnId="{B234AFDC-97D5-45BE-8C60-C21E4402CF45}">
      <dgm:prSet/>
      <dgm:spPr/>
      <dgm:t>
        <a:bodyPr/>
        <a:lstStyle/>
        <a:p>
          <a:endParaRPr lang="en-GB"/>
        </a:p>
      </dgm:t>
    </dgm:pt>
    <dgm:pt modelId="{C43D8371-C08D-4D58-BF6C-F34B207D8A20}">
      <dgm:prSet custT="1"/>
      <dgm:spPr/>
      <dgm:t>
        <a:bodyPr/>
        <a:lstStyle/>
        <a:p>
          <a:r>
            <a:rPr lang="en-US" sz="1400" b="1" dirty="0"/>
            <a:t>The Regional Count - </a:t>
          </a:r>
          <a:r>
            <a:rPr lang="en-US" sz="1400" b="0" dirty="0"/>
            <a:t>considerations</a:t>
          </a:r>
        </a:p>
      </dgm:t>
    </dgm:pt>
    <dgm:pt modelId="{D317C968-4958-4950-B228-7C5892AB391D}" type="parTrans" cxnId="{C78D454B-8EEA-421D-B971-F7659322C52A}">
      <dgm:prSet/>
      <dgm:spPr/>
      <dgm:t>
        <a:bodyPr/>
        <a:lstStyle/>
        <a:p>
          <a:endParaRPr lang="en-GB"/>
        </a:p>
      </dgm:t>
    </dgm:pt>
    <dgm:pt modelId="{35BA051E-4053-4728-9A0E-E9516B37B289}" type="sibTrans" cxnId="{C78D454B-8EEA-421D-B971-F7659322C52A}">
      <dgm:prSet/>
      <dgm:spPr/>
      <dgm:t>
        <a:bodyPr/>
        <a:lstStyle/>
        <a:p>
          <a:endParaRPr lang="en-GB"/>
        </a:p>
      </dgm:t>
    </dgm:pt>
    <dgm:pt modelId="{13810B3D-EFE5-42E7-A1DF-02C85C2622ED}" type="pres">
      <dgm:prSet presAssocID="{8C4C3157-985F-4F0B-9255-1CD259950052}" presName="diagram" presStyleCnt="0">
        <dgm:presLayoutVars>
          <dgm:dir/>
          <dgm:resizeHandles val="exact"/>
        </dgm:presLayoutVars>
      </dgm:prSet>
      <dgm:spPr/>
    </dgm:pt>
    <dgm:pt modelId="{DC7809B3-B75F-4FF9-8F0B-5A13B77DCA6E}" type="pres">
      <dgm:prSet presAssocID="{7CE1F523-0C5A-41B7-8E07-EDD272D247C1}" presName="node" presStyleLbl="node1" presStyleIdx="0" presStyleCnt="9">
        <dgm:presLayoutVars>
          <dgm:bulletEnabled val="1"/>
        </dgm:presLayoutVars>
      </dgm:prSet>
      <dgm:spPr/>
    </dgm:pt>
    <dgm:pt modelId="{B41FA182-A7D0-4F53-B343-23BB2DCA5191}" type="pres">
      <dgm:prSet presAssocID="{2F4F949B-1FFD-47B2-BB2A-856D758A66B6}" presName="sibTrans" presStyleCnt="0"/>
      <dgm:spPr/>
    </dgm:pt>
    <dgm:pt modelId="{ADCEE98B-1935-4CF1-9284-EB284661B2DB}" type="pres">
      <dgm:prSet presAssocID="{B5176839-A065-4A5E-B260-40A91FD744E5}" presName="node" presStyleLbl="node1" presStyleIdx="1" presStyleCnt="9">
        <dgm:presLayoutVars>
          <dgm:bulletEnabled val="1"/>
        </dgm:presLayoutVars>
      </dgm:prSet>
      <dgm:spPr/>
    </dgm:pt>
    <dgm:pt modelId="{FF9C5479-38F7-465B-B35C-9EBD8479F849}" type="pres">
      <dgm:prSet presAssocID="{B2EF3CE7-7F73-4EB4-9E0F-8403A0E1403E}" presName="sibTrans" presStyleCnt="0"/>
      <dgm:spPr/>
    </dgm:pt>
    <dgm:pt modelId="{B85124D1-4FD3-4B11-BE2B-74538EDCF6E5}" type="pres">
      <dgm:prSet presAssocID="{3887F45B-287A-49E7-9D30-8FF0B5160101}" presName="node" presStyleLbl="node1" presStyleIdx="2" presStyleCnt="9">
        <dgm:presLayoutVars>
          <dgm:bulletEnabled val="1"/>
        </dgm:presLayoutVars>
      </dgm:prSet>
      <dgm:spPr/>
    </dgm:pt>
    <dgm:pt modelId="{18209D9D-4D26-45A2-9CC7-F4E0FB6948D1}" type="pres">
      <dgm:prSet presAssocID="{8C17A565-2D56-4D97-8CEC-7BFEFBB55F84}" presName="sibTrans" presStyleCnt="0"/>
      <dgm:spPr/>
    </dgm:pt>
    <dgm:pt modelId="{5F303304-B4CE-4D44-BA14-A1F80A849D89}" type="pres">
      <dgm:prSet presAssocID="{5053685F-D601-4554-94D7-A4AA2380ECEF}" presName="node" presStyleLbl="node1" presStyleIdx="3" presStyleCnt="9">
        <dgm:presLayoutVars>
          <dgm:bulletEnabled val="1"/>
        </dgm:presLayoutVars>
      </dgm:prSet>
      <dgm:spPr/>
    </dgm:pt>
    <dgm:pt modelId="{8094676E-D6F9-4367-9D7E-DB6144394072}" type="pres">
      <dgm:prSet presAssocID="{4F8636D9-ED30-43F9-82DA-9DB3126C1171}" presName="sibTrans" presStyleCnt="0"/>
      <dgm:spPr/>
    </dgm:pt>
    <dgm:pt modelId="{58F1CCBC-6E44-45E5-BD0D-F616BC17D1F6}" type="pres">
      <dgm:prSet presAssocID="{883D76EB-A3E8-43F7-ADBA-C69653D596BA}" presName="node" presStyleLbl="node1" presStyleIdx="4" presStyleCnt="9">
        <dgm:presLayoutVars>
          <dgm:bulletEnabled val="1"/>
        </dgm:presLayoutVars>
      </dgm:prSet>
      <dgm:spPr/>
    </dgm:pt>
    <dgm:pt modelId="{BAE1663F-505D-4364-9E16-273A8AD8465C}" type="pres">
      <dgm:prSet presAssocID="{909ADDE6-2EBB-4C4C-86B3-916E1CC05934}" presName="sibTrans" presStyleCnt="0"/>
      <dgm:spPr/>
    </dgm:pt>
    <dgm:pt modelId="{C1A455D0-10E0-4ED4-866B-707C161FE91A}" type="pres">
      <dgm:prSet presAssocID="{40C25FE9-E315-4418-9A21-1FDFD11A94AF}" presName="node" presStyleLbl="node1" presStyleIdx="5" presStyleCnt="9">
        <dgm:presLayoutVars>
          <dgm:bulletEnabled val="1"/>
        </dgm:presLayoutVars>
      </dgm:prSet>
      <dgm:spPr/>
    </dgm:pt>
    <dgm:pt modelId="{F4F0D108-CDE2-4545-9F23-9EF60A44FF2A}" type="pres">
      <dgm:prSet presAssocID="{3C19E3B6-C689-458E-8AE9-4B55D3419C03}" presName="sibTrans" presStyleCnt="0"/>
      <dgm:spPr/>
    </dgm:pt>
    <dgm:pt modelId="{89124466-29DA-4F72-9F04-2D9B88260F65}" type="pres">
      <dgm:prSet presAssocID="{EBE1AF8C-8FA3-4D62-99F7-B61B8D2C6907}" presName="node" presStyleLbl="node1" presStyleIdx="6" presStyleCnt="9">
        <dgm:presLayoutVars>
          <dgm:bulletEnabled val="1"/>
        </dgm:presLayoutVars>
      </dgm:prSet>
      <dgm:spPr/>
    </dgm:pt>
    <dgm:pt modelId="{6F4063B5-7F93-421F-8EF5-0F5A540D60FB}" type="pres">
      <dgm:prSet presAssocID="{A4BD9D2C-4E8B-4551-B1FF-1B615D155A0D}" presName="sibTrans" presStyleCnt="0"/>
      <dgm:spPr/>
    </dgm:pt>
    <dgm:pt modelId="{60E1DE47-A06E-4C6F-89D8-2040C8823900}" type="pres">
      <dgm:prSet presAssocID="{3C058D1A-385D-4BD8-AA36-A4EF9BE6818E}" presName="node" presStyleLbl="node1" presStyleIdx="7" presStyleCnt="9">
        <dgm:presLayoutVars>
          <dgm:bulletEnabled val="1"/>
        </dgm:presLayoutVars>
      </dgm:prSet>
      <dgm:spPr/>
    </dgm:pt>
    <dgm:pt modelId="{78D52450-7CA3-4BF1-838A-0EAE04B3494F}" type="pres">
      <dgm:prSet presAssocID="{41B6C496-5A33-4632-A22D-6CB8BA13829B}" presName="sibTrans" presStyleCnt="0"/>
      <dgm:spPr/>
    </dgm:pt>
    <dgm:pt modelId="{1A1D3EAC-CE6F-49E8-92DE-DD1D26E7FB65}" type="pres">
      <dgm:prSet presAssocID="{C43D8371-C08D-4D58-BF6C-F34B207D8A20}" presName="node" presStyleLbl="node1" presStyleIdx="8" presStyleCnt="9">
        <dgm:presLayoutVars>
          <dgm:bulletEnabled val="1"/>
        </dgm:presLayoutVars>
      </dgm:prSet>
      <dgm:spPr/>
    </dgm:pt>
  </dgm:ptLst>
  <dgm:cxnLst>
    <dgm:cxn modelId="{82B56701-A39B-4CB4-AD9C-6685E6677219}" type="presOf" srcId="{3C058D1A-385D-4BD8-AA36-A4EF9BE6818E}" destId="{60E1DE47-A06E-4C6F-89D8-2040C8823900}" srcOrd="0" destOrd="0" presId="urn:microsoft.com/office/officeart/2005/8/layout/default"/>
    <dgm:cxn modelId="{7FA3FF0C-98A5-499E-A9FF-740F2F2B54B7}" srcId="{8C4C3157-985F-4F0B-9255-1CD259950052}" destId="{40C25FE9-E315-4418-9A21-1FDFD11A94AF}" srcOrd="5" destOrd="0" parTransId="{48A3B1D3-1FC6-438E-BA02-B43B1F5B7139}" sibTransId="{3C19E3B6-C689-458E-8AE9-4B55D3419C03}"/>
    <dgm:cxn modelId="{2FDCE11D-253E-4F6F-B585-A3B01D0531C3}" srcId="{8C4C3157-985F-4F0B-9255-1CD259950052}" destId="{883D76EB-A3E8-43F7-ADBA-C69653D596BA}" srcOrd="4" destOrd="0" parTransId="{A68F7B73-C1D1-4209-BE20-D012FE751040}" sibTransId="{909ADDE6-2EBB-4C4C-86B3-916E1CC05934}"/>
    <dgm:cxn modelId="{0734B85D-6FAD-49CC-B18B-4F62D15868D6}" type="presOf" srcId="{7CE1F523-0C5A-41B7-8E07-EDD272D247C1}" destId="{DC7809B3-B75F-4FF9-8F0B-5A13B77DCA6E}" srcOrd="0" destOrd="0" presId="urn:microsoft.com/office/officeart/2005/8/layout/default"/>
    <dgm:cxn modelId="{F61CF35D-F605-48B8-90D8-9A477D2100AF}" type="presOf" srcId="{C43D8371-C08D-4D58-BF6C-F34B207D8A20}" destId="{1A1D3EAC-CE6F-49E8-92DE-DD1D26E7FB65}" srcOrd="0" destOrd="0" presId="urn:microsoft.com/office/officeart/2005/8/layout/default"/>
    <dgm:cxn modelId="{C78D454B-8EEA-421D-B971-F7659322C52A}" srcId="{8C4C3157-985F-4F0B-9255-1CD259950052}" destId="{C43D8371-C08D-4D58-BF6C-F34B207D8A20}" srcOrd="8" destOrd="0" parTransId="{D317C968-4958-4950-B228-7C5892AB391D}" sibTransId="{35BA051E-4053-4728-9A0E-E9516B37B289}"/>
    <dgm:cxn modelId="{CC3CB559-63E4-471E-B581-04BE0580DF11}" srcId="{8C4C3157-985F-4F0B-9255-1CD259950052}" destId="{7CE1F523-0C5A-41B7-8E07-EDD272D247C1}" srcOrd="0" destOrd="0" parTransId="{45A5192A-1790-416A-8384-3A1C2A55E0F1}" sibTransId="{2F4F949B-1FFD-47B2-BB2A-856D758A66B6}"/>
    <dgm:cxn modelId="{1A60699B-060D-4371-BB41-548F973DED91}" type="presOf" srcId="{8C4C3157-985F-4F0B-9255-1CD259950052}" destId="{13810B3D-EFE5-42E7-A1DF-02C85C2622ED}" srcOrd="0" destOrd="0" presId="urn:microsoft.com/office/officeart/2005/8/layout/default"/>
    <dgm:cxn modelId="{F10B7ABD-4B9F-4511-9677-881BE8341569}" srcId="{8C4C3157-985F-4F0B-9255-1CD259950052}" destId="{EBE1AF8C-8FA3-4D62-99F7-B61B8D2C6907}" srcOrd="6" destOrd="0" parTransId="{E9D991EC-74A9-4643-A304-42C5F9EE3A7D}" sibTransId="{A4BD9D2C-4E8B-4551-B1FF-1B615D155A0D}"/>
    <dgm:cxn modelId="{828E36BE-A917-4048-BF0C-F08919DC766E}" type="presOf" srcId="{40C25FE9-E315-4418-9A21-1FDFD11A94AF}" destId="{C1A455D0-10E0-4ED4-866B-707C161FE91A}" srcOrd="0" destOrd="0" presId="urn:microsoft.com/office/officeart/2005/8/layout/default"/>
    <dgm:cxn modelId="{CF5906C0-2055-4E12-BA7A-1BDD669DDAB8}" srcId="{8C4C3157-985F-4F0B-9255-1CD259950052}" destId="{3887F45B-287A-49E7-9D30-8FF0B5160101}" srcOrd="2" destOrd="0" parTransId="{02863748-911A-4B8A-A122-59112721BDD0}" sibTransId="{8C17A565-2D56-4D97-8CEC-7BFEFBB55F84}"/>
    <dgm:cxn modelId="{4C528BCA-6A77-42C9-8750-709F7E5509DF}" type="presOf" srcId="{883D76EB-A3E8-43F7-ADBA-C69653D596BA}" destId="{58F1CCBC-6E44-45E5-BD0D-F616BC17D1F6}" srcOrd="0" destOrd="0" presId="urn:microsoft.com/office/officeart/2005/8/layout/default"/>
    <dgm:cxn modelId="{A4FB03D5-348D-423B-ABB7-ECC30E502131}" srcId="{8C4C3157-985F-4F0B-9255-1CD259950052}" destId="{B5176839-A065-4A5E-B260-40A91FD744E5}" srcOrd="1" destOrd="0" parTransId="{B28B9505-1321-4C61-ADDB-D8328560A847}" sibTransId="{B2EF3CE7-7F73-4EB4-9E0F-8403A0E1403E}"/>
    <dgm:cxn modelId="{654778DA-BABC-4BB1-B9EA-6A67F3C1517C}" type="presOf" srcId="{EBE1AF8C-8FA3-4D62-99F7-B61B8D2C6907}" destId="{89124466-29DA-4F72-9F04-2D9B88260F65}" srcOrd="0" destOrd="0" presId="urn:microsoft.com/office/officeart/2005/8/layout/default"/>
    <dgm:cxn modelId="{B234AFDC-97D5-45BE-8C60-C21E4402CF45}" srcId="{8C4C3157-985F-4F0B-9255-1CD259950052}" destId="{5053685F-D601-4554-94D7-A4AA2380ECEF}" srcOrd="3" destOrd="0" parTransId="{9D444FBA-DE2A-4D96-B7A2-44C4082E6ED0}" sibTransId="{4F8636D9-ED30-43F9-82DA-9DB3126C1171}"/>
    <dgm:cxn modelId="{600E2FE4-0AED-4EBD-B909-E1A8EF9D50D7}" srcId="{8C4C3157-985F-4F0B-9255-1CD259950052}" destId="{3C058D1A-385D-4BD8-AA36-A4EF9BE6818E}" srcOrd="7" destOrd="0" parTransId="{6DDD84E8-0EC3-461B-A893-60AC4321A226}" sibTransId="{41B6C496-5A33-4632-A22D-6CB8BA13829B}"/>
    <dgm:cxn modelId="{843096E8-327C-48B2-8946-0C20352CA3B0}" type="presOf" srcId="{5053685F-D601-4554-94D7-A4AA2380ECEF}" destId="{5F303304-B4CE-4D44-BA14-A1F80A849D89}" srcOrd="0" destOrd="0" presId="urn:microsoft.com/office/officeart/2005/8/layout/default"/>
    <dgm:cxn modelId="{503C25FA-2495-4EB5-B7BC-1B30DC013EDC}" type="presOf" srcId="{3887F45B-287A-49E7-9D30-8FF0B5160101}" destId="{B85124D1-4FD3-4B11-BE2B-74538EDCF6E5}" srcOrd="0" destOrd="0" presId="urn:microsoft.com/office/officeart/2005/8/layout/default"/>
    <dgm:cxn modelId="{E3A9F7FF-C566-4175-862C-89B654D88D29}" type="presOf" srcId="{B5176839-A065-4A5E-B260-40A91FD744E5}" destId="{ADCEE98B-1935-4CF1-9284-EB284661B2DB}" srcOrd="0" destOrd="0" presId="urn:microsoft.com/office/officeart/2005/8/layout/default"/>
    <dgm:cxn modelId="{FD2B1589-0CA6-4D30-8642-AA18D4F41775}" type="presParOf" srcId="{13810B3D-EFE5-42E7-A1DF-02C85C2622ED}" destId="{DC7809B3-B75F-4FF9-8F0B-5A13B77DCA6E}" srcOrd="0" destOrd="0" presId="urn:microsoft.com/office/officeart/2005/8/layout/default"/>
    <dgm:cxn modelId="{8783E331-D10E-41F0-A32F-4604B82215F7}" type="presParOf" srcId="{13810B3D-EFE5-42E7-A1DF-02C85C2622ED}" destId="{B41FA182-A7D0-4F53-B343-23BB2DCA5191}" srcOrd="1" destOrd="0" presId="urn:microsoft.com/office/officeart/2005/8/layout/default"/>
    <dgm:cxn modelId="{25D8851E-08CF-4AEC-81CF-0CC42A088D2D}" type="presParOf" srcId="{13810B3D-EFE5-42E7-A1DF-02C85C2622ED}" destId="{ADCEE98B-1935-4CF1-9284-EB284661B2DB}" srcOrd="2" destOrd="0" presId="urn:microsoft.com/office/officeart/2005/8/layout/default"/>
    <dgm:cxn modelId="{2335A495-7C3A-4AEF-9EF5-88A191A52104}" type="presParOf" srcId="{13810B3D-EFE5-42E7-A1DF-02C85C2622ED}" destId="{FF9C5479-38F7-465B-B35C-9EBD8479F849}" srcOrd="3" destOrd="0" presId="urn:microsoft.com/office/officeart/2005/8/layout/default"/>
    <dgm:cxn modelId="{4031F0E7-0181-41D2-8F4B-7DAA0515E8CC}" type="presParOf" srcId="{13810B3D-EFE5-42E7-A1DF-02C85C2622ED}" destId="{B85124D1-4FD3-4B11-BE2B-74538EDCF6E5}" srcOrd="4" destOrd="0" presId="urn:microsoft.com/office/officeart/2005/8/layout/default"/>
    <dgm:cxn modelId="{40903B12-B272-4B44-BA19-8FE024CF11FD}" type="presParOf" srcId="{13810B3D-EFE5-42E7-A1DF-02C85C2622ED}" destId="{18209D9D-4D26-45A2-9CC7-F4E0FB6948D1}" srcOrd="5" destOrd="0" presId="urn:microsoft.com/office/officeart/2005/8/layout/default"/>
    <dgm:cxn modelId="{9ECD62E2-79FD-4132-B562-9F5B4185759B}" type="presParOf" srcId="{13810B3D-EFE5-42E7-A1DF-02C85C2622ED}" destId="{5F303304-B4CE-4D44-BA14-A1F80A849D89}" srcOrd="6" destOrd="0" presId="urn:microsoft.com/office/officeart/2005/8/layout/default"/>
    <dgm:cxn modelId="{5DBD9414-7C27-426B-83AF-27EE91075CC0}" type="presParOf" srcId="{13810B3D-EFE5-42E7-A1DF-02C85C2622ED}" destId="{8094676E-D6F9-4367-9D7E-DB6144394072}" srcOrd="7" destOrd="0" presId="urn:microsoft.com/office/officeart/2005/8/layout/default"/>
    <dgm:cxn modelId="{A3ED9994-7C66-49CB-9AE4-5FE7C9F31A28}" type="presParOf" srcId="{13810B3D-EFE5-42E7-A1DF-02C85C2622ED}" destId="{58F1CCBC-6E44-45E5-BD0D-F616BC17D1F6}" srcOrd="8" destOrd="0" presId="urn:microsoft.com/office/officeart/2005/8/layout/default"/>
    <dgm:cxn modelId="{661FF3F6-8C7A-42BB-80C3-112C41E19EA0}" type="presParOf" srcId="{13810B3D-EFE5-42E7-A1DF-02C85C2622ED}" destId="{BAE1663F-505D-4364-9E16-273A8AD8465C}" srcOrd="9" destOrd="0" presId="urn:microsoft.com/office/officeart/2005/8/layout/default"/>
    <dgm:cxn modelId="{3820ADE5-8118-4B34-9BDB-3977A7821F00}" type="presParOf" srcId="{13810B3D-EFE5-42E7-A1DF-02C85C2622ED}" destId="{C1A455D0-10E0-4ED4-866B-707C161FE91A}" srcOrd="10" destOrd="0" presId="urn:microsoft.com/office/officeart/2005/8/layout/default"/>
    <dgm:cxn modelId="{B62F0BC2-AEBF-4A6D-A4A8-238512CD908A}" type="presParOf" srcId="{13810B3D-EFE5-42E7-A1DF-02C85C2622ED}" destId="{F4F0D108-CDE2-4545-9F23-9EF60A44FF2A}" srcOrd="11" destOrd="0" presId="urn:microsoft.com/office/officeart/2005/8/layout/default"/>
    <dgm:cxn modelId="{60C0626D-30DC-434F-BBEA-2AF493C61532}" type="presParOf" srcId="{13810B3D-EFE5-42E7-A1DF-02C85C2622ED}" destId="{89124466-29DA-4F72-9F04-2D9B88260F65}" srcOrd="12" destOrd="0" presId="urn:microsoft.com/office/officeart/2005/8/layout/default"/>
    <dgm:cxn modelId="{0001D43E-6031-46E5-B10E-75C6460CDAB2}" type="presParOf" srcId="{13810B3D-EFE5-42E7-A1DF-02C85C2622ED}" destId="{6F4063B5-7F93-421F-8EF5-0F5A540D60FB}" srcOrd="13" destOrd="0" presId="urn:microsoft.com/office/officeart/2005/8/layout/default"/>
    <dgm:cxn modelId="{3B769E38-91FB-4F47-98E7-DC9180FF20CF}" type="presParOf" srcId="{13810B3D-EFE5-42E7-A1DF-02C85C2622ED}" destId="{60E1DE47-A06E-4C6F-89D8-2040C8823900}" srcOrd="14" destOrd="0" presId="urn:microsoft.com/office/officeart/2005/8/layout/default"/>
    <dgm:cxn modelId="{6E6E0289-157F-435E-8A98-CEE9A85381FA}" type="presParOf" srcId="{13810B3D-EFE5-42E7-A1DF-02C85C2622ED}" destId="{78D52450-7CA3-4BF1-838A-0EAE04B3494F}" srcOrd="15" destOrd="0" presId="urn:microsoft.com/office/officeart/2005/8/layout/default"/>
    <dgm:cxn modelId="{AB9B59EF-AFFB-41E6-9C5B-EE78D291BCD7}" type="presParOf" srcId="{13810B3D-EFE5-42E7-A1DF-02C85C2622ED}" destId="{1A1D3EAC-CE6F-49E8-92DE-DD1D26E7FB65}"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308047-BA58-4761-83A4-89A5A03427AF}">
      <dsp:nvSpPr>
        <dsp:cNvPr id="0" name=""/>
        <dsp:cNvSpPr/>
      </dsp:nvSpPr>
      <dsp:spPr>
        <a:xfrm>
          <a:off x="1101090" y="537"/>
          <a:ext cx="2359818" cy="14158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Processes are Transparent</a:t>
          </a:r>
        </a:p>
      </dsp:txBody>
      <dsp:txXfrm>
        <a:off x="1101090" y="537"/>
        <a:ext cx="2359818" cy="1415891"/>
      </dsp:txXfrm>
    </dsp:sp>
    <dsp:sp modelId="{F51EC028-0C4F-4D51-8468-34BB3236FBEB}">
      <dsp:nvSpPr>
        <dsp:cNvPr id="0" name=""/>
        <dsp:cNvSpPr/>
      </dsp:nvSpPr>
      <dsp:spPr>
        <a:xfrm>
          <a:off x="3696890" y="537"/>
          <a:ext cx="2359818" cy="14158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0" i="0" kern="1200" dirty="0"/>
            <a:t>Verification produces an accurate result</a:t>
          </a:r>
          <a:endParaRPr lang="en-GB" sz="1900" kern="1200" dirty="0"/>
        </a:p>
      </dsp:txBody>
      <dsp:txXfrm>
        <a:off x="3696890" y="537"/>
        <a:ext cx="2359818" cy="1415891"/>
      </dsp:txXfrm>
    </dsp:sp>
    <dsp:sp modelId="{0242421D-7D1D-4F77-B03B-4ADA32FA264C}">
      <dsp:nvSpPr>
        <dsp:cNvPr id="0" name=""/>
        <dsp:cNvSpPr/>
      </dsp:nvSpPr>
      <dsp:spPr>
        <a:xfrm>
          <a:off x="6292691" y="537"/>
          <a:ext cx="2359818" cy="14158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0" i="0" kern="1200" dirty="0"/>
            <a:t>Each count produces an accurate result</a:t>
          </a:r>
          <a:endParaRPr lang="en-GB" sz="1900" kern="1200" dirty="0"/>
        </a:p>
      </dsp:txBody>
      <dsp:txXfrm>
        <a:off x="6292691" y="537"/>
        <a:ext cx="2359818" cy="1415891"/>
      </dsp:txXfrm>
    </dsp:sp>
    <dsp:sp modelId="{9110995E-E799-4B29-8814-0327FE6612D9}">
      <dsp:nvSpPr>
        <dsp:cNvPr id="0" name=""/>
        <dsp:cNvSpPr/>
      </dsp:nvSpPr>
      <dsp:spPr>
        <a:xfrm>
          <a:off x="1101090" y="1652410"/>
          <a:ext cx="2359818" cy="14158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Results are timely</a:t>
          </a:r>
        </a:p>
      </dsp:txBody>
      <dsp:txXfrm>
        <a:off x="1101090" y="1652410"/>
        <a:ext cx="2359818" cy="1415891"/>
      </dsp:txXfrm>
    </dsp:sp>
    <dsp:sp modelId="{6805175D-20EC-4C3A-B0FE-5B526D12EDFD}">
      <dsp:nvSpPr>
        <dsp:cNvPr id="0" name=""/>
        <dsp:cNvSpPr/>
      </dsp:nvSpPr>
      <dsp:spPr>
        <a:xfrm>
          <a:off x="3696890" y="1652410"/>
          <a:ext cx="2359818" cy="14158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0" i="0" kern="1200" dirty="0"/>
            <a:t>Secrecy of the vote is maintained at all times</a:t>
          </a:r>
          <a:endParaRPr lang="en-GB" sz="1900" kern="1200" dirty="0"/>
        </a:p>
      </dsp:txBody>
      <dsp:txXfrm>
        <a:off x="3696890" y="1652410"/>
        <a:ext cx="2359818" cy="1415891"/>
      </dsp:txXfrm>
    </dsp:sp>
    <dsp:sp modelId="{8AC32F47-B170-421D-A733-D36B3610B5DE}">
      <dsp:nvSpPr>
        <dsp:cNvPr id="0" name=""/>
        <dsp:cNvSpPr/>
      </dsp:nvSpPr>
      <dsp:spPr>
        <a:xfrm>
          <a:off x="6292691" y="1652410"/>
          <a:ext cx="2359818" cy="14158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0" i="0" kern="1200" dirty="0"/>
            <a:t>Security of ballot papers and other stationery is maintained at all times</a:t>
          </a:r>
          <a:endParaRPr lang="en-GB" sz="1900" kern="1200" dirty="0"/>
        </a:p>
      </dsp:txBody>
      <dsp:txXfrm>
        <a:off x="6292691" y="1652410"/>
        <a:ext cx="2359818" cy="1415891"/>
      </dsp:txXfrm>
    </dsp:sp>
    <dsp:sp modelId="{716098EA-F87F-46A3-81BF-6CB02B1E90D6}">
      <dsp:nvSpPr>
        <dsp:cNvPr id="0" name=""/>
        <dsp:cNvSpPr/>
      </dsp:nvSpPr>
      <dsp:spPr>
        <a:xfrm>
          <a:off x="3696890" y="3304284"/>
          <a:ext cx="2359818" cy="14158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0" i="0" kern="1200" dirty="0"/>
            <a:t>Communication of information is clear and timely</a:t>
          </a:r>
          <a:endParaRPr lang="en-GB" sz="1900" kern="1200" dirty="0"/>
        </a:p>
      </dsp:txBody>
      <dsp:txXfrm>
        <a:off x="3696890" y="3304284"/>
        <a:ext cx="2359818" cy="14158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FC503E-57AD-45CD-AD2C-6D858E969501}">
      <dsp:nvSpPr>
        <dsp:cNvPr id="0" name=""/>
        <dsp:cNvSpPr/>
      </dsp:nvSpPr>
      <dsp:spPr>
        <a:xfrm rot="16200000">
          <a:off x="315" y="223454"/>
          <a:ext cx="3617091" cy="3617091"/>
        </a:xfrm>
        <a:prstGeom prst="up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28" tIns="312928" rIns="312928" bIns="312928" numCol="1" spcCol="1270" anchor="ctr" anchorCtr="0">
          <a:noAutofit/>
        </a:bodyPr>
        <a:lstStyle/>
        <a:p>
          <a:pPr marL="0" lvl="0" indent="0" algn="ctr" defTabSz="1955800">
            <a:lnSpc>
              <a:spcPct val="90000"/>
            </a:lnSpc>
            <a:spcBef>
              <a:spcPct val="0"/>
            </a:spcBef>
            <a:spcAft>
              <a:spcPct val="35000"/>
            </a:spcAft>
            <a:buNone/>
          </a:pPr>
          <a:r>
            <a:rPr lang="en-GB" sz="4400" kern="1200" dirty="0"/>
            <a:t>Accuracy</a:t>
          </a:r>
        </a:p>
      </dsp:txBody>
      <dsp:txXfrm rot="5400000">
        <a:off x="633307" y="1127726"/>
        <a:ext cx="2984100" cy="1808545"/>
      </dsp:txXfrm>
    </dsp:sp>
    <dsp:sp modelId="{4E9CA979-E8D6-4190-93D7-93EDD92B6A88}">
      <dsp:nvSpPr>
        <dsp:cNvPr id="0" name=""/>
        <dsp:cNvSpPr/>
      </dsp:nvSpPr>
      <dsp:spPr>
        <a:xfrm rot="5400000">
          <a:off x="3980340" y="223454"/>
          <a:ext cx="3617091" cy="3617091"/>
        </a:xfrm>
        <a:prstGeom prst="up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28" tIns="312928" rIns="312928" bIns="312928" numCol="1" spcCol="1270" anchor="ctr" anchorCtr="0">
          <a:noAutofit/>
        </a:bodyPr>
        <a:lstStyle/>
        <a:p>
          <a:pPr marL="0" lvl="0" indent="0" algn="ctr" defTabSz="1955800">
            <a:lnSpc>
              <a:spcPct val="90000"/>
            </a:lnSpc>
            <a:spcBef>
              <a:spcPct val="0"/>
            </a:spcBef>
            <a:spcAft>
              <a:spcPct val="35000"/>
            </a:spcAft>
            <a:buNone/>
          </a:pPr>
          <a:r>
            <a:rPr lang="en-GB" sz="4400" kern="1200" dirty="0"/>
            <a:t>Speed</a:t>
          </a:r>
        </a:p>
      </dsp:txBody>
      <dsp:txXfrm rot="-5400000">
        <a:off x="3980341" y="1127727"/>
        <a:ext cx="2984100" cy="18085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7809B3-B75F-4FF9-8F0B-5A13B77DCA6E}">
      <dsp:nvSpPr>
        <dsp:cNvPr id="0" name=""/>
        <dsp:cNvSpPr/>
      </dsp:nvSpPr>
      <dsp:spPr>
        <a:xfrm>
          <a:off x="29551" y="2014"/>
          <a:ext cx="1982646" cy="118958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Model</a:t>
          </a:r>
          <a:r>
            <a:rPr lang="en-GB" sz="1400" kern="1200" dirty="0"/>
            <a:t>  mini-count vs ‘traditional’</a:t>
          </a:r>
          <a:endParaRPr lang="en-US" sz="1400" kern="1200" dirty="0"/>
        </a:p>
      </dsp:txBody>
      <dsp:txXfrm>
        <a:off x="29551" y="2014"/>
        <a:ext cx="1982646" cy="1189587"/>
      </dsp:txXfrm>
    </dsp:sp>
    <dsp:sp modelId="{ADCEE98B-1935-4CF1-9284-EB284661B2DB}">
      <dsp:nvSpPr>
        <dsp:cNvPr id="0" name=""/>
        <dsp:cNvSpPr/>
      </dsp:nvSpPr>
      <dsp:spPr>
        <a:xfrm>
          <a:off x="2210461" y="2014"/>
          <a:ext cx="1982646" cy="118958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Mechanics</a:t>
          </a:r>
          <a:r>
            <a:rPr lang="en-GB" sz="1400" kern="1200" dirty="0"/>
            <a:t>  how we physically count the papers</a:t>
          </a:r>
          <a:endParaRPr lang="en-US" sz="1400" kern="1200" dirty="0"/>
        </a:p>
      </dsp:txBody>
      <dsp:txXfrm>
        <a:off x="2210461" y="2014"/>
        <a:ext cx="1982646" cy="1189587"/>
      </dsp:txXfrm>
    </dsp:sp>
    <dsp:sp modelId="{B85124D1-4FD3-4B11-BE2B-74538EDCF6E5}">
      <dsp:nvSpPr>
        <dsp:cNvPr id="0" name=""/>
        <dsp:cNvSpPr/>
      </dsp:nvSpPr>
      <dsp:spPr>
        <a:xfrm>
          <a:off x="4391372" y="2014"/>
          <a:ext cx="1982646" cy="118958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Management  </a:t>
          </a:r>
          <a:r>
            <a:rPr lang="en-GB" sz="1400" b="0" kern="1200" dirty="0"/>
            <a:t>Staffing/Governance/ Control – oversight and escalation of </a:t>
          </a:r>
          <a:r>
            <a:rPr lang="en-GB" sz="1400" kern="1200" dirty="0"/>
            <a:t>issues</a:t>
          </a:r>
          <a:endParaRPr lang="en-US" sz="1400" kern="1200" dirty="0"/>
        </a:p>
      </dsp:txBody>
      <dsp:txXfrm>
        <a:off x="4391372" y="2014"/>
        <a:ext cx="1982646" cy="1189587"/>
      </dsp:txXfrm>
    </dsp:sp>
    <dsp:sp modelId="{5F303304-B4CE-4D44-BA14-A1F80A849D89}">
      <dsp:nvSpPr>
        <dsp:cNvPr id="0" name=""/>
        <dsp:cNvSpPr/>
      </dsp:nvSpPr>
      <dsp:spPr>
        <a:xfrm>
          <a:off x="6572282" y="2014"/>
          <a:ext cx="1982646" cy="118958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Recount</a:t>
          </a:r>
          <a:r>
            <a:rPr lang="en-US" sz="1400" kern="1200" dirty="0"/>
            <a:t> – why and how …why not</a:t>
          </a:r>
        </a:p>
      </dsp:txBody>
      <dsp:txXfrm>
        <a:off x="6572282" y="2014"/>
        <a:ext cx="1982646" cy="1189587"/>
      </dsp:txXfrm>
    </dsp:sp>
    <dsp:sp modelId="{58F1CCBC-6E44-45E5-BD0D-F616BC17D1F6}">
      <dsp:nvSpPr>
        <dsp:cNvPr id="0" name=""/>
        <dsp:cNvSpPr/>
      </dsp:nvSpPr>
      <dsp:spPr>
        <a:xfrm>
          <a:off x="29551" y="1389867"/>
          <a:ext cx="1982646" cy="118958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Documentation</a:t>
          </a:r>
          <a:r>
            <a:rPr lang="en-GB" sz="1400" kern="1200" dirty="0"/>
            <a:t>  slips, forms and spreadsheets</a:t>
          </a:r>
          <a:endParaRPr lang="en-US" sz="1400" kern="1200" dirty="0"/>
        </a:p>
      </dsp:txBody>
      <dsp:txXfrm>
        <a:off x="29551" y="1389867"/>
        <a:ext cx="1982646" cy="1189587"/>
      </dsp:txXfrm>
    </dsp:sp>
    <dsp:sp modelId="{C1A455D0-10E0-4ED4-866B-707C161FE91A}">
      <dsp:nvSpPr>
        <dsp:cNvPr id="0" name=""/>
        <dsp:cNvSpPr/>
      </dsp:nvSpPr>
      <dsp:spPr>
        <a:xfrm>
          <a:off x="2210461" y="1389867"/>
          <a:ext cx="1982646" cy="118958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Logistics and Layout </a:t>
          </a:r>
          <a:r>
            <a:rPr lang="en-GB" sz="1400" kern="1200" dirty="0"/>
            <a:t> how to manage space and flow of paper /kit / staff / stakeholders</a:t>
          </a:r>
          <a:endParaRPr lang="en-US" sz="1400" kern="1200" dirty="0"/>
        </a:p>
      </dsp:txBody>
      <dsp:txXfrm>
        <a:off x="2210461" y="1389867"/>
        <a:ext cx="1982646" cy="1189587"/>
      </dsp:txXfrm>
    </dsp:sp>
    <dsp:sp modelId="{89124466-29DA-4F72-9F04-2D9B88260F65}">
      <dsp:nvSpPr>
        <dsp:cNvPr id="0" name=""/>
        <dsp:cNvSpPr/>
      </dsp:nvSpPr>
      <dsp:spPr>
        <a:xfrm>
          <a:off x="4391372" y="1389867"/>
          <a:ext cx="1982646" cy="118958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Information sharing </a:t>
          </a:r>
          <a:r>
            <a:rPr lang="en-GB" sz="1400" kern="1200" dirty="0"/>
            <a:t> full verification, sampling, data, etc.</a:t>
          </a:r>
          <a:endParaRPr lang="en-US" sz="1400" kern="1200" dirty="0"/>
        </a:p>
      </dsp:txBody>
      <dsp:txXfrm>
        <a:off x="4391372" y="1389867"/>
        <a:ext cx="1982646" cy="1189587"/>
      </dsp:txXfrm>
    </dsp:sp>
    <dsp:sp modelId="{60E1DE47-A06E-4C6F-89D8-2040C8823900}">
      <dsp:nvSpPr>
        <dsp:cNvPr id="0" name=""/>
        <dsp:cNvSpPr/>
      </dsp:nvSpPr>
      <dsp:spPr>
        <a:xfrm>
          <a:off x="6572282" y="1389867"/>
          <a:ext cx="1982646" cy="118958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Infrastructure</a:t>
          </a:r>
          <a:r>
            <a:rPr lang="en-GB" sz="1400" kern="1200" dirty="0"/>
            <a:t>  media/ communications/ public safety/passes/requirement for secrecy etc.</a:t>
          </a:r>
          <a:endParaRPr lang="en-US" sz="1400" kern="1200" dirty="0"/>
        </a:p>
      </dsp:txBody>
      <dsp:txXfrm>
        <a:off x="6572282" y="1389867"/>
        <a:ext cx="1982646" cy="1189587"/>
      </dsp:txXfrm>
    </dsp:sp>
    <dsp:sp modelId="{1A1D3EAC-CE6F-49E8-92DE-DD1D26E7FB65}">
      <dsp:nvSpPr>
        <dsp:cNvPr id="0" name=""/>
        <dsp:cNvSpPr/>
      </dsp:nvSpPr>
      <dsp:spPr>
        <a:xfrm>
          <a:off x="3300916" y="2777719"/>
          <a:ext cx="1982646" cy="118958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The Regional Count - </a:t>
          </a:r>
          <a:r>
            <a:rPr lang="en-US" sz="1400" b="0" kern="1200" dirty="0"/>
            <a:t>considerations</a:t>
          </a:r>
        </a:p>
      </dsp:txBody>
      <dsp:txXfrm>
        <a:off x="3300916" y="2777719"/>
        <a:ext cx="1982646" cy="118958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pitchFamily="18" charset="0"/>
              </a:defRPr>
            </a:lvl1pPr>
          </a:lstStyle>
          <a:p>
            <a:endParaRPr lang="en-GB" altLang="en-US"/>
          </a:p>
        </p:txBody>
      </p:sp>
      <p:sp>
        <p:nvSpPr>
          <p:cNvPr id="56323" name="Rectangle 3"/>
          <p:cNvSpPr>
            <a:spLocks noGrp="1" noChangeArrowheads="1"/>
          </p:cNvSpPr>
          <p:nvPr>
            <p:ph type="dt" sz="quarter"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pitchFamily="18" charset="0"/>
              </a:defRPr>
            </a:lvl1pPr>
          </a:lstStyle>
          <a:p>
            <a:endParaRPr lang="en-GB" altLang="en-US"/>
          </a:p>
        </p:txBody>
      </p:sp>
      <p:sp>
        <p:nvSpPr>
          <p:cNvPr id="56324" name="Rectangle 4"/>
          <p:cNvSpPr>
            <a:spLocks noGrp="1" noChangeArrowheads="1"/>
          </p:cNvSpPr>
          <p:nvPr>
            <p:ph type="ftr" sz="quarter" idx="2"/>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pitchFamily="18" charset="0"/>
              </a:defRPr>
            </a:lvl1pPr>
          </a:lstStyle>
          <a:p>
            <a:endParaRPr lang="en-GB" altLang="en-US"/>
          </a:p>
        </p:txBody>
      </p:sp>
      <p:sp>
        <p:nvSpPr>
          <p:cNvPr id="56325" name="Rectangle 5"/>
          <p:cNvSpPr>
            <a:spLocks noGrp="1" noChangeArrowheads="1"/>
          </p:cNvSpPr>
          <p:nvPr>
            <p:ph type="sldNum" sz="quarter" idx="3"/>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pitchFamily="18" charset="0"/>
              </a:defRPr>
            </a:lvl1pPr>
          </a:lstStyle>
          <a:p>
            <a:fld id="{A3EC909E-2B63-4929-B4E8-4E82EB78D775}" type="slidenum">
              <a:rPr lang="en-GB" altLang="en-US"/>
              <a:pPr/>
              <a:t>‹#›</a:t>
            </a:fld>
            <a:endParaRPr lang="en-GB" altLang="en-US"/>
          </a:p>
        </p:txBody>
      </p:sp>
    </p:spTree>
    <p:extLst>
      <p:ext uri="{BB962C8B-B14F-4D97-AF65-F5344CB8AC3E}">
        <p14:creationId xmlns:p14="http://schemas.microsoft.com/office/powerpoint/2010/main" val="13362873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pitchFamily="18" charset="0"/>
              </a:defRPr>
            </a:lvl1pPr>
          </a:lstStyle>
          <a:p>
            <a:endParaRPr lang="en-GB" altLang="en-US"/>
          </a:p>
        </p:txBody>
      </p:sp>
      <p:sp>
        <p:nvSpPr>
          <p:cNvPr id="4099" name="Rectangle 3"/>
          <p:cNvSpPr>
            <a:spLocks noGrp="1" noChangeArrowheads="1"/>
          </p:cNvSpPr>
          <p:nvPr>
            <p:ph type="dt"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pitchFamily="18" charset="0"/>
              </a:defRPr>
            </a:lvl1pPr>
          </a:lstStyle>
          <a:p>
            <a:endParaRPr lang="en-GB" altLang="en-US"/>
          </a:p>
        </p:txBody>
      </p:sp>
      <p:sp>
        <p:nvSpPr>
          <p:cNvPr id="4100"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06357" y="4715153"/>
            <a:ext cx="4984962"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2" name="Rectangle 6"/>
          <p:cNvSpPr>
            <a:spLocks noGrp="1" noChangeArrowheads="1"/>
          </p:cNvSpPr>
          <p:nvPr>
            <p:ph type="ftr" sz="quarter" idx="4"/>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pitchFamily="18" charset="0"/>
              </a:defRPr>
            </a:lvl1pPr>
          </a:lstStyle>
          <a:p>
            <a:endParaRPr lang="en-GB" altLang="en-US"/>
          </a:p>
        </p:txBody>
      </p:sp>
      <p:sp>
        <p:nvSpPr>
          <p:cNvPr id="4103" name="Rectangle 7"/>
          <p:cNvSpPr>
            <a:spLocks noGrp="1" noChangeArrowheads="1"/>
          </p:cNvSpPr>
          <p:nvPr>
            <p:ph type="sldNum" sz="quarter" idx="5"/>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pitchFamily="18" charset="0"/>
              </a:defRPr>
            </a:lvl1pPr>
          </a:lstStyle>
          <a:p>
            <a:fld id="{F95A3B1A-95E5-4166-9F80-98347EF825CD}" type="slidenum">
              <a:rPr lang="en-GB" altLang="en-US"/>
              <a:pPr/>
              <a:t>‹#›</a:t>
            </a:fld>
            <a:endParaRPr lang="en-GB" altLang="en-US"/>
          </a:p>
        </p:txBody>
      </p:sp>
    </p:spTree>
    <p:extLst>
      <p:ext uri="{BB962C8B-B14F-4D97-AF65-F5344CB8AC3E}">
        <p14:creationId xmlns:p14="http://schemas.microsoft.com/office/powerpoint/2010/main" val="759477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8" charset="0"/>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electoralcommission.org.uk/guidance-returning-officers-administering-a-scottish-parliament-election"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aceproject.org/main/english/vc/vc10.htm"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lectoralcommission.org.uk/guidance-returning-officers-administering-a-scottish-parliament-election/verification-and-count/planning-verification-and-count-and-result-collation/principles-effective-verification-and-count"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emb.scot/downloads/file/183/sample-mini-count-model"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2F150-AE58-E317-DCDA-FD5369118930}"/>
            </a:ext>
          </a:extLst>
        </p:cNvPr>
        <p:cNvGrpSpPr/>
        <p:nvPr/>
      </p:nvGrpSpPr>
      <p:grpSpPr>
        <a:xfrm>
          <a:off x="0" y="0"/>
          <a:ext cx="0" cy="0"/>
          <a:chOff x="0" y="0"/>
          <a:chExt cx="0" cy="0"/>
        </a:xfrm>
      </p:grpSpPr>
      <p:sp>
        <p:nvSpPr>
          <p:cNvPr id="7" name="Rectangle 7">
            <a:extLst>
              <a:ext uri="{FF2B5EF4-FFF2-40B4-BE49-F238E27FC236}">
                <a16:creationId xmlns:a16="http://schemas.microsoft.com/office/drawing/2014/main" id="{F0FBAE6F-6DA9-E8B9-7316-4BE8C61040EC}"/>
              </a:ext>
            </a:extLst>
          </p:cNvPr>
          <p:cNvSpPr>
            <a:spLocks noGrp="1" noChangeArrowheads="1"/>
          </p:cNvSpPr>
          <p:nvPr>
            <p:ph type="sldNum" sz="quarter" idx="5"/>
          </p:nvPr>
        </p:nvSpPr>
        <p:spPr>
          <a:ln/>
        </p:spPr>
        <p:txBody>
          <a:bodyPr/>
          <a:lstStyle/>
          <a:p>
            <a:fld id="{7B21063D-D5AE-4A79-8CD2-886079A683FF}" type="slidenum">
              <a:rPr lang="en-GB" altLang="en-US"/>
              <a:pPr/>
              <a:t>1</a:t>
            </a:fld>
            <a:endParaRPr lang="en-GB" altLang="en-US"/>
          </a:p>
        </p:txBody>
      </p:sp>
      <p:sp>
        <p:nvSpPr>
          <p:cNvPr id="52226" name="Rectangle 2">
            <a:extLst>
              <a:ext uri="{FF2B5EF4-FFF2-40B4-BE49-F238E27FC236}">
                <a16:creationId xmlns:a16="http://schemas.microsoft.com/office/drawing/2014/main" id="{CF46102B-51B8-4BE6-D651-976CF8F32E30}"/>
              </a:ext>
            </a:extLst>
          </p:cNvPr>
          <p:cNvSpPr>
            <a:spLocks noGrp="1" noRot="1" noChangeAspect="1" noChangeArrowheads="1"/>
          </p:cNvSpPr>
          <p:nvPr>
            <p:ph type="sldImg"/>
          </p:nvPr>
        </p:nvSpPr>
        <p:spPr bwMode="auto">
          <a:xfrm>
            <a:off x="90488" y="744538"/>
            <a:ext cx="6616700" cy="3722687"/>
          </a:xfrm>
          <a:prstGeom prst="rect">
            <a:avLst/>
          </a:prstGeom>
          <a:solidFill>
            <a:srgbClr val="FFFFFF"/>
          </a:solidFill>
          <a:ln>
            <a:solidFill>
              <a:srgbClr val="000000"/>
            </a:solidFill>
            <a:miter lim="800000"/>
            <a:headEnd/>
            <a:tailEnd/>
          </a:ln>
        </p:spPr>
        <p:txBody>
          <a:bodyPr/>
          <a:lstStyle/>
          <a:p>
            <a:endParaRPr lang="en-GB"/>
          </a:p>
        </p:txBody>
      </p:sp>
      <p:sp>
        <p:nvSpPr>
          <p:cNvPr id="52227" name="Rectangle 3">
            <a:extLst>
              <a:ext uri="{FF2B5EF4-FFF2-40B4-BE49-F238E27FC236}">
                <a16:creationId xmlns:a16="http://schemas.microsoft.com/office/drawing/2014/main" id="{5AEDDC88-C956-576E-89DB-F73274638108}"/>
              </a:ext>
            </a:extLst>
          </p:cNvPr>
          <p:cNvSpPr>
            <a:spLocks noGrp="1" noChangeArrowheads="1"/>
          </p:cNvSpPr>
          <p:nvPr>
            <p:ph type="body" idx="1"/>
          </p:nvPr>
        </p:nvSpPr>
        <p:spPr bwMode="auto">
          <a:xfrm>
            <a:off x="906357" y="4715153"/>
            <a:ext cx="4984962" cy="4466987"/>
          </a:xfrm>
          <a:prstGeom prst="rect">
            <a:avLst/>
          </a:prstGeom>
          <a:solidFill>
            <a:srgbClr val="FFFFFF"/>
          </a:solidFill>
          <a:ln>
            <a:solidFill>
              <a:srgbClr val="000000"/>
            </a:solidFill>
            <a:miter lim="800000"/>
            <a:headEnd/>
            <a:tailEnd/>
          </a:ln>
        </p:spPr>
        <p:txBody>
          <a:bodyPr/>
          <a:lstStyle/>
          <a:p>
            <a:endParaRPr lang="en-US" altLang="en-US" dirty="0"/>
          </a:p>
        </p:txBody>
      </p:sp>
    </p:spTree>
    <p:extLst>
      <p:ext uri="{BB962C8B-B14F-4D97-AF65-F5344CB8AC3E}">
        <p14:creationId xmlns:p14="http://schemas.microsoft.com/office/powerpoint/2010/main" val="133701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71431-C771-C5AF-857F-C3FC39AE7D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6264CC-53E8-3BAD-5F68-20043609C202}"/>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3BCF8188-A94E-1FCA-5409-DC18A3E6F60C}"/>
              </a:ext>
            </a:extLst>
          </p:cNvPr>
          <p:cNvSpPr>
            <a:spLocks noGrp="1"/>
          </p:cNvSpPr>
          <p:nvPr>
            <p:ph type="body" idx="1"/>
          </p:nvPr>
        </p:nvSpPr>
        <p:spPr/>
        <p:txBody>
          <a:bodyPr/>
          <a:lstStyle/>
          <a:p>
            <a:r>
              <a:rPr lang="en-GB" dirty="0"/>
              <a:t>2014 Referendum Guidance remains very good on the process…</a:t>
            </a:r>
          </a:p>
          <a:p>
            <a:endParaRPr lang="en-GB" dirty="0"/>
          </a:p>
          <a:p>
            <a:r>
              <a:rPr lang="en-GB" dirty="0"/>
              <a:t>Or EC Guidance </a:t>
            </a:r>
            <a:r>
              <a:rPr lang="en-GB" dirty="0" err="1">
                <a:hlinkClick r:id="rId3"/>
              </a:rPr>
              <a:t>Guidance</a:t>
            </a:r>
            <a:r>
              <a:rPr lang="en-GB" dirty="0">
                <a:hlinkClick r:id="rId3"/>
              </a:rPr>
              <a:t> for Returning Officers administering a Scottish Parliament election | Electoral Commission</a:t>
            </a:r>
            <a:endParaRPr lang="en-GB" dirty="0"/>
          </a:p>
        </p:txBody>
      </p:sp>
      <p:sp>
        <p:nvSpPr>
          <p:cNvPr id="4" name="Slide Number Placeholder 3">
            <a:extLst>
              <a:ext uri="{FF2B5EF4-FFF2-40B4-BE49-F238E27FC236}">
                <a16:creationId xmlns:a16="http://schemas.microsoft.com/office/drawing/2014/main" id="{D5A6AEC0-1AA6-6354-147D-EF798BA0F6A0}"/>
              </a:ext>
            </a:extLst>
          </p:cNvPr>
          <p:cNvSpPr>
            <a:spLocks noGrp="1"/>
          </p:cNvSpPr>
          <p:nvPr>
            <p:ph type="sldNum" sz="quarter" idx="5"/>
          </p:nvPr>
        </p:nvSpPr>
        <p:spPr/>
        <p:txBody>
          <a:bodyPr/>
          <a:lstStyle/>
          <a:p>
            <a:fld id="{F95A3B1A-95E5-4166-9F80-98347EF825CD}" type="slidenum">
              <a:rPr lang="en-GB" altLang="en-US" smtClean="0"/>
              <a:pPr/>
              <a:t>12</a:t>
            </a:fld>
            <a:endParaRPr lang="en-GB" altLang="en-US"/>
          </a:p>
        </p:txBody>
      </p:sp>
    </p:spTree>
    <p:extLst>
      <p:ext uri="{BB962C8B-B14F-4D97-AF65-F5344CB8AC3E}">
        <p14:creationId xmlns:p14="http://schemas.microsoft.com/office/powerpoint/2010/main" val="603188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0B408-035D-D2E4-4722-F5CE6BE3AC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C629AE-B394-B683-FA87-A4686A771BFC}"/>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504E14FC-27DA-806A-3185-0504276898A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AC5751D-2928-6A40-4162-E11C1A570201}"/>
              </a:ext>
            </a:extLst>
          </p:cNvPr>
          <p:cNvSpPr>
            <a:spLocks noGrp="1"/>
          </p:cNvSpPr>
          <p:nvPr>
            <p:ph type="sldNum" sz="quarter" idx="5"/>
          </p:nvPr>
        </p:nvSpPr>
        <p:spPr/>
        <p:txBody>
          <a:bodyPr/>
          <a:lstStyle/>
          <a:p>
            <a:fld id="{F95A3B1A-95E5-4166-9F80-98347EF825CD}" type="slidenum">
              <a:rPr lang="en-GB" altLang="en-US" smtClean="0"/>
              <a:pPr/>
              <a:t>13</a:t>
            </a:fld>
            <a:endParaRPr lang="en-GB" altLang="en-US"/>
          </a:p>
        </p:txBody>
      </p:sp>
    </p:spTree>
    <p:extLst>
      <p:ext uri="{BB962C8B-B14F-4D97-AF65-F5344CB8AC3E}">
        <p14:creationId xmlns:p14="http://schemas.microsoft.com/office/powerpoint/2010/main" val="27401378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7E8C8-8ED9-11CE-3C1A-112D915045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C13C9F-9790-141B-ED02-9BAE4D26DC19}"/>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9C1D1E82-5EEA-5401-CD94-4C731553B3D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5D63B10-29AA-F9A7-ACAA-DE5D8C1B70AD}"/>
              </a:ext>
            </a:extLst>
          </p:cNvPr>
          <p:cNvSpPr>
            <a:spLocks noGrp="1"/>
          </p:cNvSpPr>
          <p:nvPr>
            <p:ph type="sldNum" sz="quarter" idx="5"/>
          </p:nvPr>
        </p:nvSpPr>
        <p:spPr/>
        <p:txBody>
          <a:bodyPr/>
          <a:lstStyle/>
          <a:p>
            <a:fld id="{F95A3B1A-95E5-4166-9F80-98347EF825CD}" type="slidenum">
              <a:rPr lang="en-GB" altLang="en-US" smtClean="0"/>
              <a:pPr/>
              <a:t>14</a:t>
            </a:fld>
            <a:endParaRPr lang="en-GB" altLang="en-US"/>
          </a:p>
        </p:txBody>
      </p:sp>
    </p:spTree>
    <p:extLst>
      <p:ext uri="{BB962C8B-B14F-4D97-AF65-F5344CB8AC3E}">
        <p14:creationId xmlns:p14="http://schemas.microsoft.com/office/powerpoint/2010/main" val="10263710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039CC-F556-C11F-DD3F-D06920C7B3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621831-1EFE-942C-2202-6C25908F2D3A}"/>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82BB38EC-61B5-2902-71DF-27EA12F9D54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6F5631D-54F2-85E3-B9FA-B902429881F8}"/>
              </a:ext>
            </a:extLst>
          </p:cNvPr>
          <p:cNvSpPr>
            <a:spLocks noGrp="1"/>
          </p:cNvSpPr>
          <p:nvPr>
            <p:ph type="sldNum" sz="quarter" idx="5"/>
          </p:nvPr>
        </p:nvSpPr>
        <p:spPr/>
        <p:txBody>
          <a:bodyPr/>
          <a:lstStyle/>
          <a:p>
            <a:fld id="{F95A3B1A-95E5-4166-9F80-98347EF825CD}" type="slidenum">
              <a:rPr lang="en-GB" altLang="en-US" smtClean="0"/>
              <a:pPr/>
              <a:t>15</a:t>
            </a:fld>
            <a:endParaRPr lang="en-GB" altLang="en-US"/>
          </a:p>
        </p:txBody>
      </p:sp>
    </p:spTree>
    <p:extLst>
      <p:ext uri="{BB962C8B-B14F-4D97-AF65-F5344CB8AC3E}">
        <p14:creationId xmlns:p14="http://schemas.microsoft.com/office/powerpoint/2010/main" val="3834150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61974-2E29-61E0-4BF1-861D7D6BE1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4520AF-3994-3EAD-2F6B-EF9E2BF9CB5A}"/>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4370DE79-DA28-028F-9BE7-D8D7E3AF3AD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BC07091-7CCC-BC70-8EBD-C245D90D8531}"/>
              </a:ext>
            </a:extLst>
          </p:cNvPr>
          <p:cNvSpPr>
            <a:spLocks noGrp="1"/>
          </p:cNvSpPr>
          <p:nvPr>
            <p:ph type="sldNum" sz="quarter" idx="5"/>
          </p:nvPr>
        </p:nvSpPr>
        <p:spPr/>
        <p:txBody>
          <a:bodyPr/>
          <a:lstStyle/>
          <a:p>
            <a:fld id="{F95A3B1A-95E5-4166-9F80-98347EF825CD}" type="slidenum">
              <a:rPr lang="en-GB" altLang="en-US" smtClean="0"/>
              <a:pPr/>
              <a:t>16</a:t>
            </a:fld>
            <a:endParaRPr lang="en-GB" altLang="en-US"/>
          </a:p>
        </p:txBody>
      </p:sp>
    </p:spTree>
    <p:extLst>
      <p:ext uri="{BB962C8B-B14F-4D97-AF65-F5344CB8AC3E}">
        <p14:creationId xmlns:p14="http://schemas.microsoft.com/office/powerpoint/2010/main" val="7961585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4DC93-DF25-2350-F3A9-11BE57E5BD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D3A48C-1B77-7C20-F424-35D6B25F833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BC078A3B-A2ED-0674-44E0-29D55105206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075CC3B-981C-AE98-C61E-8ED9E1B931FB}"/>
              </a:ext>
            </a:extLst>
          </p:cNvPr>
          <p:cNvSpPr>
            <a:spLocks noGrp="1"/>
          </p:cNvSpPr>
          <p:nvPr>
            <p:ph type="sldNum" sz="quarter" idx="5"/>
          </p:nvPr>
        </p:nvSpPr>
        <p:spPr/>
        <p:txBody>
          <a:bodyPr/>
          <a:lstStyle/>
          <a:p>
            <a:fld id="{F95A3B1A-95E5-4166-9F80-98347EF825CD}" type="slidenum">
              <a:rPr lang="en-GB" altLang="en-US" smtClean="0"/>
              <a:pPr/>
              <a:t>17</a:t>
            </a:fld>
            <a:endParaRPr lang="en-GB" altLang="en-US"/>
          </a:p>
        </p:txBody>
      </p:sp>
    </p:spTree>
    <p:extLst>
      <p:ext uri="{BB962C8B-B14F-4D97-AF65-F5344CB8AC3E}">
        <p14:creationId xmlns:p14="http://schemas.microsoft.com/office/powerpoint/2010/main" val="34275339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3761C-9291-0E14-798E-204D8B8796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CAD5A0-1876-819E-5636-BB8C810EA7B1}"/>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F452442E-16C1-17AE-8F06-1D8C05C0883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FF0A9DC-65F7-48E0-9506-36A53CF4A5A1}"/>
              </a:ext>
            </a:extLst>
          </p:cNvPr>
          <p:cNvSpPr>
            <a:spLocks noGrp="1"/>
          </p:cNvSpPr>
          <p:nvPr>
            <p:ph type="sldNum" sz="quarter" idx="5"/>
          </p:nvPr>
        </p:nvSpPr>
        <p:spPr/>
        <p:txBody>
          <a:bodyPr/>
          <a:lstStyle/>
          <a:p>
            <a:fld id="{F95A3B1A-95E5-4166-9F80-98347EF825CD}" type="slidenum">
              <a:rPr lang="en-GB" altLang="en-US" smtClean="0"/>
              <a:pPr/>
              <a:t>18</a:t>
            </a:fld>
            <a:endParaRPr lang="en-GB" altLang="en-US"/>
          </a:p>
        </p:txBody>
      </p:sp>
    </p:spTree>
    <p:extLst>
      <p:ext uri="{BB962C8B-B14F-4D97-AF65-F5344CB8AC3E}">
        <p14:creationId xmlns:p14="http://schemas.microsoft.com/office/powerpoint/2010/main" val="10787693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5A3B1A-95E5-4166-9F80-98347EF825CD}" type="slidenum">
              <a:rPr lang="en-GB" altLang="en-US" smtClean="0"/>
              <a:pPr/>
              <a:t>19</a:t>
            </a:fld>
            <a:endParaRPr lang="en-GB" altLang="en-US"/>
          </a:p>
        </p:txBody>
      </p:sp>
    </p:spTree>
    <p:extLst>
      <p:ext uri="{BB962C8B-B14F-4D97-AF65-F5344CB8AC3E}">
        <p14:creationId xmlns:p14="http://schemas.microsoft.com/office/powerpoint/2010/main" val="17311834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378A9-8D65-5CB7-29EC-3B96A5BD5C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78E33B-C22F-5BB3-6BEB-171FB3576B9E}"/>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E856CA5-472D-4E63-E226-D3CED641DBE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BA7926B-2B69-42D2-A49C-5F058E23854A}"/>
              </a:ext>
            </a:extLst>
          </p:cNvPr>
          <p:cNvSpPr>
            <a:spLocks noGrp="1"/>
          </p:cNvSpPr>
          <p:nvPr>
            <p:ph type="sldNum" sz="quarter" idx="5"/>
          </p:nvPr>
        </p:nvSpPr>
        <p:spPr/>
        <p:txBody>
          <a:bodyPr/>
          <a:lstStyle/>
          <a:p>
            <a:fld id="{F95A3B1A-95E5-4166-9F80-98347EF825CD}" type="slidenum">
              <a:rPr lang="en-GB" altLang="en-US" smtClean="0"/>
              <a:pPr/>
              <a:t>20</a:t>
            </a:fld>
            <a:endParaRPr lang="en-GB" altLang="en-US"/>
          </a:p>
        </p:txBody>
      </p:sp>
    </p:spTree>
    <p:extLst>
      <p:ext uri="{BB962C8B-B14F-4D97-AF65-F5344CB8AC3E}">
        <p14:creationId xmlns:p14="http://schemas.microsoft.com/office/powerpoint/2010/main" val="2957973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dirty="0">
                <a:hlinkClick r:id="rId3"/>
              </a:rPr>
              <a:t>Guiding Principles —</a:t>
            </a:r>
            <a:endParaRPr lang="en-GB" dirty="0"/>
          </a:p>
          <a:p>
            <a:r>
              <a:rPr lang="en-GB" dirty="0"/>
              <a:t>https://aceproject.org/main/english/vc/vc10.htm </a:t>
            </a:r>
          </a:p>
        </p:txBody>
      </p:sp>
      <p:sp>
        <p:nvSpPr>
          <p:cNvPr id="4" name="Slide Number Placeholder 3"/>
          <p:cNvSpPr>
            <a:spLocks noGrp="1"/>
          </p:cNvSpPr>
          <p:nvPr>
            <p:ph type="sldNum" sz="quarter" idx="5"/>
          </p:nvPr>
        </p:nvSpPr>
        <p:spPr/>
        <p:txBody>
          <a:bodyPr/>
          <a:lstStyle/>
          <a:p>
            <a:fld id="{F95A3B1A-95E5-4166-9F80-98347EF825CD}" type="slidenum">
              <a:rPr lang="en-GB" altLang="en-US" smtClean="0"/>
              <a:pPr/>
              <a:t>2</a:t>
            </a:fld>
            <a:endParaRPr lang="en-GB" altLang="en-US"/>
          </a:p>
        </p:txBody>
      </p:sp>
    </p:spTree>
    <p:extLst>
      <p:ext uri="{BB962C8B-B14F-4D97-AF65-F5344CB8AC3E}">
        <p14:creationId xmlns:p14="http://schemas.microsoft.com/office/powerpoint/2010/main" val="638265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1" i="0" kern="1200" dirty="0">
                <a:solidFill>
                  <a:schemeClr val="tx1"/>
                </a:solidFill>
                <a:effectLst/>
                <a:latin typeface="Times" pitchFamily="18" charset="0"/>
                <a:ea typeface="+mn-ea"/>
                <a:cs typeface="+mn-cs"/>
              </a:rPr>
              <a:t>Secrecy</a:t>
            </a:r>
            <a:endParaRPr lang="en-GB" sz="1200" b="0" i="0" kern="1200" dirty="0">
              <a:solidFill>
                <a:schemeClr val="tx1"/>
              </a:solidFill>
              <a:effectLst/>
              <a:latin typeface="Times" pitchFamily="18" charset="0"/>
              <a:ea typeface="+mn-ea"/>
              <a:cs typeface="+mn-cs"/>
            </a:endParaRPr>
          </a:p>
          <a:p>
            <a:r>
              <a:rPr lang="en-GB" sz="1200" b="0" i="0" kern="1200" dirty="0">
                <a:solidFill>
                  <a:schemeClr val="tx1"/>
                </a:solidFill>
                <a:effectLst/>
                <a:latin typeface="Times" pitchFamily="18" charset="0"/>
                <a:ea typeface="+mn-ea"/>
                <a:cs typeface="+mn-cs"/>
              </a:rPr>
              <a:t>Secrecy of the vote is important because it ensures that voters cannot be punished for the way they vote, or intimidated into voting a particular way. To preserve the secrecy of the vote, voters' identification must be protected during the count. If their identity and choice on the ballot is determined as a result of counting procedures, it must be kept confidential and never revealed. If the secrecy of the vote of individuals or a community is a concern, measures such as counting at counting centres, rather than at individual polling stations, or mixing ballots from different polls, can be considered. Numbered ballot papers corresponding to matching stubs with the voter details, while facilitating accountability and clear audit trails, compromise secrecy and are best avoided</a:t>
            </a:r>
            <a:endParaRPr lang="en-GB" dirty="0"/>
          </a:p>
        </p:txBody>
      </p:sp>
      <p:sp>
        <p:nvSpPr>
          <p:cNvPr id="4" name="Slide Number Placeholder 3"/>
          <p:cNvSpPr>
            <a:spLocks noGrp="1"/>
          </p:cNvSpPr>
          <p:nvPr>
            <p:ph type="sldNum" sz="quarter" idx="5"/>
          </p:nvPr>
        </p:nvSpPr>
        <p:spPr/>
        <p:txBody>
          <a:bodyPr/>
          <a:lstStyle/>
          <a:p>
            <a:fld id="{F95A3B1A-95E5-4166-9F80-98347EF825CD}" type="slidenum">
              <a:rPr lang="en-GB" altLang="en-US" smtClean="0"/>
              <a:pPr/>
              <a:t>4</a:t>
            </a:fld>
            <a:endParaRPr lang="en-GB" altLang="en-US"/>
          </a:p>
        </p:txBody>
      </p:sp>
    </p:spTree>
    <p:extLst>
      <p:ext uri="{BB962C8B-B14F-4D97-AF65-F5344CB8AC3E}">
        <p14:creationId xmlns:p14="http://schemas.microsoft.com/office/powerpoint/2010/main" val="1404837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dirty="0">
                <a:hlinkClick r:id="rId3"/>
              </a:rPr>
              <a:t>Principles of an effective verification and count | Electoral Commission</a:t>
            </a:r>
            <a:endParaRPr lang="en-GB" dirty="0"/>
          </a:p>
        </p:txBody>
      </p:sp>
      <p:sp>
        <p:nvSpPr>
          <p:cNvPr id="4" name="Slide Number Placeholder 3"/>
          <p:cNvSpPr>
            <a:spLocks noGrp="1"/>
          </p:cNvSpPr>
          <p:nvPr>
            <p:ph type="sldNum" sz="quarter" idx="5"/>
          </p:nvPr>
        </p:nvSpPr>
        <p:spPr/>
        <p:txBody>
          <a:bodyPr/>
          <a:lstStyle/>
          <a:p>
            <a:fld id="{F95A3B1A-95E5-4166-9F80-98347EF825CD}" type="slidenum">
              <a:rPr lang="en-GB" altLang="en-US" smtClean="0"/>
              <a:pPr/>
              <a:t>5</a:t>
            </a:fld>
            <a:endParaRPr lang="en-GB" altLang="en-US"/>
          </a:p>
        </p:txBody>
      </p:sp>
    </p:spTree>
    <p:extLst>
      <p:ext uri="{BB962C8B-B14F-4D97-AF65-F5344CB8AC3E}">
        <p14:creationId xmlns:p14="http://schemas.microsoft.com/office/powerpoint/2010/main" val="2455411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1" i="0" kern="1200" dirty="0">
                <a:solidFill>
                  <a:schemeClr val="tx1"/>
                </a:solidFill>
                <a:effectLst/>
                <a:latin typeface="Times" pitchFamily="18" charset="0"/>
                <a:ea typeface="+mn-ea"/>
                <a:cs typeface="+mn-cs"/>
              </a:rPr>
              <a:t>Transparency</a:t>
            </a:r>
            <a:endParaRPr lang="en-GB" sz="1200" b="0" i="0" kern="1200" dirty="0">
              <a:solidFill>
                <a:schemeClr val="tx1"/>
              </a:solidFill>
              <a:effectLst/>
              <a:latin typeface="Times" pitchFamily="18" charset="0"/>
              <a:ea typeface="+mn-ea"/>
              <a:cs typeface="+mn-cs"/>
            </a:endParaRPr>
          </a:p>
          <a:p>
            <a:r>
              <a:rPr lang="en-GB" sz="1200" b="0" i="0" kern="1200" dirty="0">
                <a:solidFill>
                  <a:schemeClr val="tx1"/>
                </a:solidFill>
                <a:effectLst/>
                <a:latin typeface="Times" pitchFamily="18" charset="0"/>
                <a:ea typeface="+mn-ea"/>
                <a:cs typeface="+mn-cs"/>
              </a:rPr>
              <a:t>For the counting process to be open and transparent, representatives of political parties and candidates should be allowed to witness and/or participate in the process, and permitted to copy the statement of the results of the counting process. National and international electoral observers should also be allowed to witness the process and permitted to copy the statement of the results of the counting process. In some countries, ordinary citizens are encouraged to watch the counting process.</a:t>
            </a:r>
          </a:p>
          <a:p>
            <a:r>
              <a:rPr lang="en-GB" sz="1200" b="0" i="0" kern="1200" dirty="0">
                <a:solidFill>
                  <a:schemeClr val="tx1"/>
                </a:solidFill>
                <a:effectLst/>
                <a:latin typeface="Times" pitchFamily="18" charset="0"/>
                <a:ea typeface="+mn-ea"/>
                <a:cs typeface="+mn-cs"/>
              </a:rPr>
              <a:t>Manual counting is by its nature more transparent than computerized counting. If vote counting is computerized, new mechanisms for ensuring transparency, such as external audits, need to be introduced.</a:t>
            </a:r>
          </a:p>
          <a:p>
            <a:endParaRPr lang="en-GB" sz="1200" b="0" i="0" kern="1200" dirty="0">
              <a:solidFill>
                <a:schemeClr val="tx1"/>
              </a:solidFill>
              <a:effectLst/>
              <a:latin typeface="Times" pitchFamily="18" charset="0"/>
              <a:ea typeface="+mn-ea"/>
              <a:cs typeface="+mn-cs"/>
            </a:endParaRPr>
          </a:p>
          <a:p>
            <a:endParaRPr lang="en-GB" sz="1200" b="0" i="0" kern="1200" dirty="0">
              <a:solidFill>
                <a:schemeClr val="tx1"/>
              </a:solidFill>
              <a:effectLst/>
              <a:latin typeface="Times" pitchFamily="18" charset="0"/>
              <a:ea typeface="+mn-ea"/>
              <a:cs typeface="+mn-cs"/>
            </a:endParaRPr>
          </a:p>
          <a:p>
            <a:endParaRPr lang="en-GB" dirty="0"/>
          </a:p>
        </p:txBody>
      </p:sp>
      <p:sp>
        <p:nvSpPr>
          <p:cNvPr id="4" name="Slide Number Placeholder 3"/>
          <p:cNvSpPr>
            <a:spLocks noGrp="1"/>
          </p:cNvSpPr>
          <p:nvPr>
            <p:ph type="sldNum" sz="quarter" idx="5"/>
          </p:nvPr>
        </p:nvSpPr>
        <p:spPr/>
        <p:txBody>
          <a:bodyPr/>
          <a:lstStyle/>
          <a:p>
            <a:fld id="{F95A3B1A-95E5-4166-9F80-98347EF825CD}" type="slidenum">
              <a:rPr lang="en-GB" altLang="en-US" smtClean="0"/>
              <a:pPr/>
              <a:t>7</a:t>
            </a:fld>
            <a:endParaRPr lang="en-GB" altLang="en-US"/>
          </a:p>
        </p:txBody>
      </p:sp>
    </p:spTree>
    <p:extLst>
      <p:ext uri="{BB962C8B-B14F-4D97-AF65-F5344CB8AC3E}">
        <p14:creationId xmlns:p14="http://schemas.microsoft.com/office/powerpoint/2010/main" val="2599610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73B49-77F8-0D44-2130-3DF86CF080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3D757B-7992-E10E-BF8A-57A56722752A}"/>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262D3C7D-0818-7C48-652A-CBD18D11C227}"/>
              </a:ext>
            </a:extLst>
          </p:cNvPr>
          <p:cNvSpPr>
            <a:spLocks noGrp="1"/>
          </p:cNvSpPr>
          <p:nvPr>
            <p:ph type="body" idx="1"/>
          </p:nvPr>
        </p:nvSpPr>
        <p:spPr/>
        <p:txBody>
          <a:bodyPr/>
          <a:lstStyle/>
          <a:p>
            <a:r>
              <a:rPr lang="en-GB" sz="1200" b="1" i="0" kern="1200" dirty="0">
                <a:solidFill>
                  <a:schemeClr val="tx1"/>
                </a:solidFill>
                <a:effectLst/>
                <a:latin typeface="Times" pitchFamily="18" charset="0"/>
                <a:ea typeface="+mn-ea"/>
                <a:cs typeface="+mn-cs"/>
              </a:rPr>
              <a:t>Accuracy</a:t>
            </a:r>
            <a:endParaRPr lang="en-GB" sz="1200" b="0" i="0" kern="1200" dirty="0">
              <a:solidFill>
                <a:schemeClr val="tx1"/>
              </a:solidFill>
              <a:effectLst/>
              <a:latin typeface="Times" pitchFamily="18" charset="0"/>
              <a:ea typeface="+mn-ea"/>
              <a:cs typeface="+mn-cs"/>
            </a:endParaRPr>
          </a:p>
          <a:p>
            <a:r>
              <a:rPr lang="en-GB" sz="1200" b="0" i="0" kern="1200" dirty="0">
                <a:solidFill>
                  <a:schemeClr val="tx1"/>
                </a:solidFill>
                <a:effectLst/>
                <a:latin typeface="Times" pitchFamily="18" charset="0"/>
                <a:ea typeface="+mn-ea"/>
                <a:cs typeface="+mn-cs"/>
              </a:rPr>
              <a:t>Accuracy is directly related to the integrity of the count, and of the elections themselves. Later discovery of errors and correction of mistakes can lead to accusations of manipulation or fraud. The accuracy of the count will depend on clear procedures and manuals, adequate staff training, and their commitment to the process. Clear audit trails of ballots and ballot boxes, as well as checking and rechecking mechanisms, will contribute to the accuracy of the results. Whilst mechanical voting or computerization may enhance accuracy, this must be balanced against the resulting apparent loss of transparency.</a:t>
            </a:r>
          </a:p>
          <a:p>
            <a:r>
              <a:rPr lang="en-GB" sz="1200" b="0" i="0" kern="1200" dirty="0">
                <a:solidFill>
                  <a:schemeClr val="tx1"/>
                </a:solidFill>
                <a:effectLst/>
                <a:latin typeface="Times" pitchFamily="18" charset="0"/>
                <a:ea typeface="+mn-ea"/>
                <a:cs typeface="+mn-cs"/>
              </a:rPr>
              <a:t>.</a:t>
            </a:r>
          </a:p>
          <a:p>
            <a:r>
              <a:rPr lang="en-GB" sz="1200" b="1" i="0" kern="1200" dirty="0">
                <a:solidFill>
                  <a:schemeClr val="tx1"/>
                </a:solidFill>
                <a:effectLst/>
                <a:latin typeface="Times" pitchFamily="18" charset="0"/>
                <a:ea typeface="+mn-ea"/>
                <a:cs typeface="+mn-cs"/>
              </a:rPr>
              <a:t>Timeliness</a:t>
            </a:r>
            <a:endParaRPr lang="en-GB" sz="1200" b="0" i="0" kern="1200" dirty="0">
              <a:solidFill>
                <a:schemeClr val="tx1"/>
              </a:solidFill>
              <a:effectLst/>
              <a:latin typeface="Times" pitchFamily="18" charset="0"/>
              <a:ea typeface="+mn-ea"/>
              <a:cs typeface="+mn-cs"/>
            </a:endParaRPr>
          </a:p>
          <a:p>
            <a:r>
              <a:rPr lang="en-GB" sz="1200" b="0" i="0" kern="1200" dirty="0">
                <a:solidFill>
                  <a:schemeClr val="tx1"/>
                </a:solidFill>
                <a:effectLst/>
                <a:latin typeface="Times" pitchFamily="18" charset="0"/>
                <a:ea typeface="+mn-ea"/>
                <a:cs typeface="+mn-cs"/>
              </a:rPr>
              <a:t>Delays in completing the count and in the release of unofficial preliminary results can negatively affect the level of integrity and confidence in the voting process. The responsible electoral management body should carefully plan all stages of the counting process to facilitate the early announcement of results, or at least to realistically assess when results can be announced, taking into consideration the communications and transport infrastructure.</a:t>
            </a:r>
          </a:p>
          <a:p>
            <a:endParaRPr lang="en-GB" dirty="0"/>
          </a:p>
        </p:txBody>
      </p:sp>
      <p:sp>
        <p:nvSpPr>
          <p:cNvPr id="4" name="Slide Number Placeholder 3">
            <a:extLst>
              <a:ext uri="{FF2B5EF4-FFF2-40B4-BE49-F238E27FC236}">
                <a16:creationId xmlns:a16="http://schemas.microsoft.com/office/drawing/2014/main" id="{7D0D70D3-FAD1-3CE8-C760-AF09F0862BC2}"/>
              </a:ext>
            </a:extLst>
          </p:cNvPr>
          <p:cNvSpPr>
            <a:spLocks noGrp="1"/>
          </p:cNvSpPr>
          <p:nvPr>
            <p:ph type="sldNum" sz="quarter" idx="5"/>
          </p:nvPr>
        </p:nvSpPr>
        <p:spPr/>
        <p:txBody>
          <a:bodyPr/>
          <a:lstStyle/>
          <a:p>
            <a:fld id="{F95A3B1A-95E5-4166-9F80-98347EF825CD}" type="slidenum">
              <a:rPr lang="en-GB" altLang="en-US" smtClean="0"/>
              <a:pPr/>
              <a:t>8</a:t>
            </a:fld>
            <a:endParaRPr lang="en-GB" altLang="en-US"/>
          </a:p>
        </p:txBody>
      </p:sp>
    </p:spTree>
    <p:extLst>
      <p:ext uri="{BB962C8B-B14F-4D97-AF65-F5344CB8AC3E}">
        <p14:creationId xmlns:p14="http://schemas.microsoft.com/office/powerpoint/2010/main" val="4055221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5A3B1A-95E5-4166-9F80-98347EF825CD}" type="slidenum">
              <a:rPr lang="en-GB" altLang="en-US" smtClean="0"/>
              <a:pPr/>
              <a:t>9</a:t>
            </a:fld>
            <a:endParaRPr lang="en-GB" altLang="en-US"/>
          </a:p>
        </p:txBody>
      </p:sp>
    </p:spTree>
    <p:extLst>
      <p:ext uri="{BB962C8B-B14F-4D97-AF65-F5344CB8AC3E}">
        <p14:creationId xmlns:p14="http://schemas.microsoft.com/office/powerpoint/2010/main" val="1530188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5A3B1A-95E5-4166-9F80-98347EF825CD}" type="slidenum">
              <a:rPr lang="en-GB" altLang="en-US" smtClean="0"/>
              <a:pPr/>
              <a:t>10</a:t>
            </a:fld>
            <a:endParaRPr lang="en-GB" altLang="en-US"/>
          </a:p>
        </p:txBody>
      </p:sp>
    </p:spTree>
    <p:extLst>
      <p:ext uri="{BB962C8B-B14F-4D97-AF65-F5344CB8AC3E}">
        <p14:creationId xmlns:p14="http://schemas.microsoft.com/office/powerpoint/2010/main" val="7394246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324CE-C0E7-79CF-3177-4F8D39E2F5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4E2557-7D7B-1773-CA76-46508EB21A9F}"/>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45429C01-E6CA-72A8-E3F6-BF73532D35F1}"/>
              </a:ext>
            </a:extLst>
          </p:cNvPr>
          <p:cNvSpPr>
            <a:spLocks noGrp="1"/>
          </p:cNvSpPr>
          <p:nvPr>
            <p:ph type="body" idx="1"/>
          </p:nvPr>
        </p:nvSpPr>
        <p:spPr/>
        <p:txBody>
          <a:bodyPr/>
          <a:lstStyle/>
          <a:p>
            <a:r>
              <a:rPr lang="en-GB" dirty="0">
                <a:hlinkClick r:id="rId3"/>
              </a:rPr>
              <a:t>sample-mini-count-model</a:t>
            </a:r>
            <a:r>
              <a:rPr lang="en-GB" dirty="0"/>
              <a:t> </a:t>
            </a:r>
          </a:p>
          <a:p>
            <a:endParaRPr lang="en-GB" dirty="0"/>
          </a:p>
          <a:p>
            <a:r>
              <a:rPr lang="en-GB" dirty="0"/>
              <a:t>The advice in this part of the guidance is predicated on the assumption that Counting Officers will operate a mini-count model. </a:t>
            </a:r>
            <a:r>
              <a:rPr lang="en-GB" b="1" dirty="0"/>
              <a:t>The key feature of the mini-count is that votes do not move once allocated to a count table, thereby facilitating the identification and resolution of any discrepancy </a:t>
            </a:r>
            <a:r>
              <a:rPr lang="en-GB" dirty="0"/>
              <a:t>which may arise during the count process. It should be used for this purpose and not to produce results for small identifiable areas.</a:t>
            </a:r>
          </a:p>
          <a:p>
            <a:endParaRPr lang="en-GB" dirty="0"/>
          </a:p>
          <a:p>
            <a:r>
              <a:rPr lang="en-GB" dirty="0"/>
              <a:t>2014 Referendum Guidance https://www.emb.scot/downloads/file/107/part-e-verification-and-count</a:t>
            </a:r>
          </a:p>
          <a:p>
            <a:endParaRPr lang="en-GB" dirty="0"/>
          </a:p>
        </p:txBody>
      </p:sp>
      <p:sp>
        <p:nvSpPr>
          <p:cNvPr id="4" name="Slide Number Placeholder 3">
            <a:extLst>
              <a:ext uri="{FF2B5EF4-FFF2-40B4-BE49-F238E27FC236}">
                <a16:creationId xmlns:a16="http://schemas.microsoft.com/office/drawing/2014/main" id="{61CCE923-40A6-0D6F-B3D0-9C619E1B9912}"/>
              </a:ext>
            </a:extLst>
          </p:cNvPr>
          <p:cNvSpPr>
            <a:spLocks noGrp="1"/>
          </p:cNvSpPr>
          <p:nvPr>
            <p:ph type="sldNum" sz="quarter" idx="5"/>
          </p:nvPr>
        </p:nvSpPr>
        <p:spPr/>
        <p:txBody>
          <a:bodyPr/>
          <a:lstStyle/>
          <a:p>
            <a:fld id="{F95A3B1A-95E5-4166-9F80-98347EF825CD}" type="slidenum">
              <a:rPr lang="en-GB" altLang="en-US" smtClean="0"/>
              <a:pPr/>
              <a:t>11</a:t>
            </a:fld>
            <a:endParaRPr lang="en-GB" altLang="en-US"/>
          </a:p>
        </p:txBody>
      </p:sp>
    </p:spTree>
    <p:extLst>
      <p:ext uri="{BB962C8B-B14F-4D97-AF65-F5344CB8AC3E}">
        <p14:creationId xmlns:p14="http://schemas.microsoft.com/office/powerpoint/2010/main" val="33317071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Cover_BL_centr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36BA082-469F-4367-84AF-777CC1BE1B46}"/>
              </a:ext>
            </a:extLst>
          </p:cNvPr>
          <p:cNvSpPr>
            <a:spLocks noGrp="1"/>
          </p:cNvSpPr>
          <p:nvPr>
            <p:ph type="body" sz="quarter" idx="10" hasCustomPrompt="1"/>
          </p:nvPr>
        </p:nvSpPr>
        <p:spPr>
          <a:xfrm>
            <a:off x="1755892" y="2165485"/>
            <a:ext cx="7064258" cy="812530"/>
          </a:xfrm>
        </p:spPr>
        <p:txBody>
          <a:bodyPr anchor="b">
            <a:noAutofit/>
          </a:bodyPr>
          <a:lstStyle>
            <a:lvl1pPr>
              <a:lnSpc>
                <a:spcPct val="80000"/>
              </a:lnSpc>
              <a:defRPr sz="4800" b="1" spc="-100" baseline="0">
                <a:solidFill>
                  <a:schemeClr val="tx1"/>
                </a:solidFill>
              </a:defRPr>
            </a:lvl1pPr>
            <a:lvl2pPr>
              <a:defRPr sz="6600"/>
            </a:lvl2pPr>
            <a:lvl3pPr>
              <a:defRPr sz="6600"/>
            </a:lvl3pPr>
            <a:lvl4pPr>
              <a:defRPr sz="6600"/>
            </a:lvl4pPr>
            <a:lvl5pPr>
              <a:defRPr sz="6600"/>
            </a:lvl5pPr>
          </a:lstStyle>
          <a:p>
            <a:pPr lvl="0"/>
            <a:r>
              <a:rPr lang="en-GB"/>
              <a:t>Title</a:t>
            </a:r>
          </a:p>
        </p:txBody>
      </p:sp>
      <p:pic>
        <p:nvPicPr>
          <p:cNvPr id="2" name="Picture 1" descr="A close up of a sign&#10;&#10;Description automatically generated">
            <a:extLst>
              <a:ext uri="{FF2B5EF4-FFF2-40B4-BE49-F238E27FC236}">
                <a16:creationId xmlns:a16="http://schemas.microsoft.com/office/drawing/2014/main" id="{46F9A572-6C58-52FC-E3F2-8E4201AB5158}"/>
              </a:ext>
            </a:extLst>
          </p:cNvPr>
          <p:cNvPicPr>
            <a:picLocks noChangeAspect="1"/>
          </p:cNvPicPr>
          <p:nvPr userDrawn="1"/>
        </p:nvPicPr>
        <p:blipFill>
          <a:blip r:embed="rId2"/>
          <a:stretch>
            <a:fillRect/>
          </a:stretch>
        </p:blipFill>
        <p:spPr>
          <a:xfrm>
            <a:off x="6010003" y="415503"/>
            <a:ext cx="2608761" cy="387989"/>
          </a:xfrm>
          <a:prstGeom prst="rect">
            <a:avLst/>
          </a:prstGeom>
        </p:spPr>
      </p:pic>
    </p:spTree>
    <p:extLst>
      <p:ext uri="{BB962C8B-B14F-4D97-AF65-F5344CB8AC3E}">
        <p14:creationId xmlns:p14="http://schemas.microsoft.com/office/powerpoint/2010/main" val="4092544571"/>
      </p:ext>
    </p:extLst>
  </p:cSld>
  <p:clrMapOvr>
    <a:masterClrMapping/>
  </p:clrMapOvr>
  <p:extLst>
    <p:ext uri="{DCECCB84-F9BA-43D5-87BE-67443E8EF086}">
      <p15:sldGuideLst xmlns:p15="http://schemas.microsoft.com/office/powerpoint/2012/main">
        <p15:guide id="1" pos="111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ey message small">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00A15B61-92E6-48C2-916A-9E6617C0AC16}"/>
              </a:ext>
            </a:extLst>
          </p:cNvPr>
          <p:cNvSpPr>
            <a:spLocks noGrp="1"/>
          </p:cNvSpPr>
          <p:nvPr>
            <p:ph type="body" sz="quarter" idx="11"/>
          </p:nvPr>
        </p:nvSpPr>
        <p:spPr>
          <a:xfrm>
            <a:off x="323850" y="1419225"/>
            <a:ext cx="1962000" cy="32400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174986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ey message box + text">
    <p:spTree>
      <p:nvGrpSpPr>
        <p:cNvPr id="1" name=""/>
        <p:cNvGrpSpPr/>
        <p:nvPr/>
      </p:nvGrpSpPr>
      <p:grpSpPr>
        <a:xfrm>
          <a:off x="0" y="0"/>
          <a:ext cx="0" cy="0"/>
          <a:chOff x="0" y="0"/>
          <a:chExt cx="0" cy="0"/>
        </a:xfrm>
      </p:grpSpPr>
      <p:sp>
        <p:nvSpPr>
          <p:cNvPr id="7" name="Text Placeholder 5">
            <a:extLst>
              <a:ext uri="{FF2B5EF4-FFF2-40B4-BE49-F238E27FC236}">
                <a16:creationId xmlns:a16="http://schemas.microsoft.com/office/drawing/2014/main" id="{A3A0EED6-568C-46D3-887A-319ECE92B2C7}"/>
              </a:ext>
            </a:extLst>
          </p:cNvPr>
          <p:cNvSpPr>
            <a:spLocks noGrp="1"/>
          </p:cNvSpPr>
          <p:nvPr>
            <p:ph type="body" sz="quarter" idx="12"/>
          </p:nvPr>
        </p:nvSpPr>
        <p:spPr>
          <a:xfrm>
            <a:off x="3420150" y="1436370"/>
            <a:ext cx="5400000" cy="32400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5">
            <a:extLst>
              <a:ext uri="{FF2B5EF4-FFF2-40B4-BE49-F238E27FC236}">
                <a16:creationId xmlns:a16="http://schemas.microsoft.com/office/drawing/2014/main" id="{3A682F65-1FEA-472C-8176-A5F027B3FE8F}"/>
              </a:ext>
            </a:extLst>
          </p:cNvPr>
          <p:cNvSpPr>
            <a:spLocks noGrp="1"/>
          </p:cNvSpPr>
          <p:nvPr>
            <p:ph type="body" sz="quarter" idx="11"/>
          </p:nvPr>
        </p:nvSpPr>
        <p:spPr>
          <a:xfrm>
            <a:off x="323850" y="1419225"/>
            <a:ext cx="2520000" cy="3240088"/>
          </a:xfrm>
          <a:ln>
            <a:solidFill>
              <a:schemeClr val="bg2"/>
            </a:solidFill>
          </a:ln>
        </p:spPr>
        <p:style>
          <a:lnRef idx="2">
            <a:schemeClr val="dk1"/>
          </a:lnRef>
          <a:fillRef idx="1">
            <a:schemeClr val="lt1"/>
          </a:fillRef>
          <a:effectRef idx="0">
            <a:schemeClr val="dk1"/>
          </a:effectRef>
          <a:fontRef idx="none"/>
        </p:style>
        <p:txBody>
          <a:bodyPr lIns="72000" tIns="72000" rIns="72000" bIns="7200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203126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xt + Key message box">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3A682F65-1FEA-472C-8176-A5F027B3FE8F}"/>
              </a:ext>
            </a:extLst>
          </p:cNvPr>
          <p:cNvSpPr>
            <a:spLocks noGrp="1"/>
          </p:cNvSpPr>
          <p:nvPr>
            <p:ph type="body" sz="quarter" idx="11"/>
          </p:nvPr>
        </p:nvSpPr>
        <p:spPr>
          <a:xfrm>
            <a:off x="6300150" y="1419225"/>
            <a:ext cx="2520000" cy="3240087"/>
          </a:xfrm>
          <a:ln>
            <a:solidFill>
              <a:srgbClr val="0099C3"/>
            </a:solidFill>
          </a:ln>
        </p:spPr>
        <p:style>
          <a:lnRef idx="2">
            <a:schemeClr val="dk1"/>
          </a:lnRef>
          <a:fillRef idx="1">
            <a:schemeClr val="lt1"/>
          </a:fillRef>
          <a:effectRef idx="0">
            <a:schemeClr val="dk1"/>
          </a:effectRef>
          <a:fontRef idx="none"/>
        </p:style>
        <p:txBody>
          <a:bodyPr lIns="72000" tIns="72000" rIns="72000" bIns="72000">
            <a:noAutofit/>
          </a:bodyPr>
          <a:lstStyle>
            <a:lvl1pPr>
              <a:defRPr>
                <a:solidFill>
                  <a:schemeClr val="tx1"/>
                </a:solidFill>
              </a:defRPr>
            </a:lvl1pPr>
          </a:lstStyle>
          <a:p>
            <a:pPr lvl="0"/>
            <a:r>
              <a:rPr lang="en-US"/>
              <a:t>Click to edit Master text styles</a:t>
            </a:r>
          </a:p>
        </p:txBody>
      </p:sp>
      <p:sp>
        <p:nvSpPr>
          <p:cNvPr id="7" name="Text Placeholder 5">
            <a:extLst>
              <a:ext uri="{FF2B5EF4-FFF2-40B4-BE49-F238E27FC236}">
                <a16:creationId xmlns:a16="http://schemas.microsoft.com/office/drawing/2014/main" id="{A3A0EED6-568C-46D3-887A-319ECE92B2C7}"/>
              </a:ext>
            </a:extLst>
          </p:cNvPr>
          <p:cNvSpPr>
            <a:spLocks noGrp="1"/>
          </p:cNvSpPr>
          <p:nvPr>
            <p:ph type="body" sz="quarter" idx="12"/>
          </p:nvPr>
        </p:nvSpPr>
        <p:spPr>
          <a:xfrm>
            <a:off x="323850" y="1419225"/>
            <a:ext cx="5400000" cy="3240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46646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 column text">
    <p:spTree>
      <p:nvGrpSpPr>
        <p:cNvPr id="1" name=""/>
        <p:cNvGrpSpPr/>
        <p:nvPr/>
      </p:nvGrpSpPr>
      <p:grpSpPr>
        <a:xfrm>
          <a:off x="0" y="0"/>
          <a:ext cx="0" cy="0"/>
          <a:chOff x="0" y="0"/>
          <a:chExt cx="0" cy="0"/>
        </a:xfrm>
      </p:grpSpPr>
      <p:sp>
        <p:nvSpPr>
          <p:cNvPr id="11" name="Text Placeholder 5">
            <a:extLst>
              <a:ext uri="{FF2B5EF4-FFF2-40B4-BE49-F238E27FC236}">
                <a16:creationId xmlns:a16="http://schemas.microsoft.com/office/drawing/2014/main" id="{DE94B014-8C0B-49FA-BD3B-A1A67D660FE4}"/>
              </a:ext>
            </a:extLst>
          </p:cNvPr>
          <p:cNvSpPr>
            <a:spLocks noGrp="1"/>
          </p:cNvSpPr>
          <p:nvPr>
            <p:ph type="body" sz="quarter" idx="17"/>
          </p:nvPr>
        </p:nvSpPr>
        <p:spPr>
          <a:xfrm>
            <a:off x="4687401" y="2105025"/>
            <a:ext cx="4130407" cy="1794850"/>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5" name="Straight Connector 14">
            <a:extLst>
              <a:ext uri="{FF2B5EF4-FFF2-40B4-BE49-F238E27FC236}">
                <a16:creationId xmlns:a16="http://schemas.microsoft.com/office/drawing/2014/main" id="{1C793F40-55A0-424B-8808-7991563CBC9F}"/>
              </a:ext>
            </a:extLst>
          </p:cNvPr>
          <p:cNvCxnSpPr>
            <a:cxnSpLocks/>
          </p:cNvCxnSpPr>
          <p:nvPr/>
        </p:nvCxnSpPr>
        <p:spPr bwMode="auto">
          <a:xfrm>
            <a:off x="4690844" y="2034540"/>
            <a:ext cx="412920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 Placeholder 5">
            <a:extLst>
              <a:ext uri="{FF2B5EF4-FFF2-40B4-BE49-F238E27FC236}">
                <a16:creationId xmlns:a16="http://schemas.microsoft.com/office/drawing/2014/main" id="{811C586C-CB9E-4E99-B25F-EA86AC384A99}"/>
              </a:ext>
            </a:extLst>
          </p:cNvPr>
          <p:cNvSpPr>
            <a:spLocks noGrp="1"/>
          </p:cNvSpPr>
          <p:nvPr>
            <p:ph type="body" sz="quarter" idx="13"/>
          </p:nvPr>
        </p:nvSpPr>
        <p:spPr>
          <a:xfrm>
            <a:off x="4687401" y="1419225"/>
            <a:ext cx="4130407" cy="520655"/>
          </a:xfrm>
        </p:spPr>
        <p:txBody>
          <a:bodyPr anchor="b"/>
          <a:lstStyle>
            <a:lvl1pPr>
              <a:defRPr b="1"/>
            </a:lvl1pPr>
          </a:lstStyle>
          <a:p>
            <a:pPr lvl="0"/>
            <a:r>
              <a:rPr lang="en-US"/>
              <a:t>Click to edit Master text styles</a:t>
            </a:r>
          </a:p>
        </p:txBody>
      </p:sp>
      <p:sp>
        <p:nvSpPr>
          <p:cNvPr id="9" name="Text Placeholder 5">
            <a:extLst>
              <a:ext uri="{FF2B5EF4-FFF2-40B4-BE49-F238E27FC236}">
                <a16:creationId xmlns:a16="http://schemas.microsoft.com/office/drawing/2014/main" id="{0F19D082-930B-4716-AA20-BBA769DD6CAB}"/>
              </a:ext>
            </a:extLst>
          </p:cNvPr>
          <p:cNvSpPr>
            <a:spLocks noGrp="1"/>
          </p:cNvSpPr>
          <p:nvPr>
            <p:ph type="body" sz="quarter" idx="15"/>
          </p:nvPr>
        </p:nvSpPr>
        <p:spPr>
          <a:xfrm>
            <a:off x="323849" y="2105025"/>
            <a:ext cx="4130407" cy="1794850"/>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3" name="Straight Connector 12">
            <a:extLst>
              <a:ext uri="{FF2B5EF4-FFF2-40B4-BE49-F238E27FC236}">
                <a16:creationId xmlns:a16="http://schemas.microsoft.com/office/drawing/2014/main" id="{FEA14D62-9D88-48E6-8EB9-459A9342626A}"/>
              </a:ext>
            </a:extLst>
          </p:cNvPr>
          <p:cNvCxnSpPr>
            <a:cxnSpLocks/>
          </p:cNvCxnSpPr>
          <p:nvPr/>
        </p:nvCxnSpPr>
        <p:spPr bwMode="auto">
          <a:xfrm>
            <a:off x="323850" y="2034540"/>
            <a:ext cx="4130406"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 Placeholder 5">
            <a:extLst>
              <a:ext uri="{FF2B5EF4-FFF2-40B4-BE49-F238E27FC236}">
                <a16:creationId xmlns:a16="http://schemas.microsoft.com/office/drawing/2014/main" id="{00A15B61-92E6-48C2-916A-9E6617C0AC16}"/>
              </a:ext>
            </a:extLst>
          </p:cNvPr>
          <p:cNvSpPr>
            <a:spLocks noGrp="1"/>
          </p:cNvSpPr>
          <p:nvPr>
            <p:ph type="body" sz="quarter" idx="11"/>
          </p:nvPr>
        </p:nvSpPr>
        <p:spPr>
          <a:xfrm>
            <a:off x="323849" y="1419225"/>
            <a:ext cx="4130407" cy="520655"/>
          </a:xfrm>
        </p:spPr>
        <p:txBody>
          <a:bodyPr anchor="b"/>
          <a:lstStyle>
            <a:lvl1pPr>
              <a:defRPr b="1"/>
            </a:lvl1pPr>
          </a:lstStyle>
          <a:p>
            <a:pPr lvl="0"/>
            <a:r>
              <a:rPr lang="en-US"/>
              <a:t>Click to edit Master text styles</a:t>
            </a:r>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424141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n + icon">
    <p:spTree>
      <p:nvGrpSpPr>
        <p:cNvPr id="1" name=""/>
        <p:cNvGrpSpPr/>
        <p:nvPr/>
      </p:nvGrpSpPr>
      <p:grpSpPr>
        <a:xfrm>
          <a:off x="0" y="0"/>
          <a:ext cx="0" cy="0"/>
          <a:chOff x="0" y="0"/>
          <a:chExt cx="0" cy="0"/>
        </a:xfrm>
      </p:grpSpPr>
      <p:sp>
        <p:nvSpPr>
          <p:cNvPr id="11" name="Text Placeholder 5">
            <a:extLst>
              <a:ext uri="{FF2B5EF4-FFF2-40B4-BE49-F238E27FC236}">
                <a16:creationId xmlns:a16="http://schemas.microsoft.com/office/drawing/2014/main" id="{DE94B014-8C0B-49FA-BD3B-A1A67D660FE4}"/>
              </a:ext>
            </a:extLst>
          </p:cNvPr>
          <p:cNvSpPr>
            <a:spLocks noGrp="1"/>
          </p:cNvSpPr>
          <p:nvPr>
            <p:ph type="body" sz="quarter" idx="17"/>
          </p:nvPr>
        </p:nvSpPr>
        <p:spPr>
          <a:xfrm>
            <a:off x="4687401" y="2702615"/>
            <a:ext cx="4130407" cy="1794850"/>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5">
            <a:extLst>
              <a:ext uri="{FF2B5EF4-FFF2-40B4-BE49-F238E27FC236}">
                <a16:creationId xmlns:a16="http://schemas.microsoft.com/office/drawing/2014/main" id="{811C586C-CB9E-4E99-B25F-EA86AC384A99}"/>
              </a:ext>
            </a:extLst>
          </p:cNvPr>
          <p:cNvSpPr>
            <a:spLocks noGrp="1"/>
          </p:cNvSpPr>
          <p:nvPr>
            <p:ph type="body" sz="quarter" idx="13"/>
          </p:nvPr>
        </p:nvSpPr>
        <p:spPr>
          <a:xfrm>
            <a:off x="4687401" y="2101547"/>
            <a:ext cx="4130407" cy="534041"/>
          </a:xfrm>
        </p:spPr>
        <p:txBody>
          <a:bodyPr anchor="t"/>
          <a:lstStyle/>
          <a:p>
            <a:pPr lvl="0"/>
            <a:r>
              <a:rPr lang="en-US"/>
              <a:t>Click to edit Master text styles</a:t>
            </a:r>
          </a:p>
        </p:txBody>
      </p:sp>
      <p:cxnSp>
        <p:nvCxnSpPr>
          <p:cNvPr id="15" name="Straight Connector 14">
            <a:extLst>
              <a:ext uri="{FF2B5EF4-FFF2-40B4-BE49-F238E27FC236}">
                <a16:creationId xmlns:a16="http://schemas.microsoft.com/office/drawing/2014/main" id="{1C793F40-55A0-424B-8808-7991563CBC9F}"/>
              </a:ext>
            </a:extLst>
          </p:cNvPr>
          <p:cNvCxnSpPr>
            <a:cxnSpLocks/>
          </p:cNvCxnSpPr>
          <p:nvPr/>
        </p:nvCxnSpPr>
        <p:spPr bwMode="auto">
          <a:xfrm>
            <a:off x="4690844" y="2034540"/>
            <a:ext cx="412920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Picture Placeholder 7">
            <a:extLst>
              <a:ext uri="{FF2B5EF4-FFF2-40B4-BE49-F238E27FC236}">
                <a16:creationId xmlns:a16="http://schemas.microsoft.com/office/drawing/2014/main" id="{B068DD25-EC43-0B84-9D27-71590DFDE1FF}"/>
              </a:ext>
            </a:extLst>
          </p:cNvPr>
          <p:cNvSpPr>
            <a:spLocks noGrp="1"/>
          </p:cNvSpPr>
          <p:nvPr>
            <p:ph type="pic" sz="quarter" idx="19"/>
          </p:nvPr>
        </p:nvSpPr>
        <p:spPr>
          <a:xfrm>
            <a:off x="4687888" y="1419224"/>
            <a:ext cx="4132262" cy="548295"/>
          </a:xfrm>
        </p:spPr>
        <p:txBody>
          <a:bodyPr/>
          <a:lstStyle/>
          <a:p>
            <a:r>
              <a:rPr lang="en-US"/>
              <a:t>Click icon to add picture</a:t>
            </a:r>
          </a:p>
        </p:txBody>
      </p:sp>
      <p:sp>
        <p:nvSpPr>
          <p:cNvPr id="9" name="Text Placeholder 5">
            <a:extLst>
              <a:ext uri="{FF2B5EF4-FFF2-40B4-BE49-F238E27FC236}">
                <a16:creationId xmlns:a16="http://schemas.microsoft.com/office/drawing/2014/main" id="{0F19D082-930B-4716-AA20-BBA769DD6CAB}"/>
              </a:ext>
            </a:extLst>
          </p:cNvPr>
          <p:cNvSpPr>
            <a:spLocks noGrp="1"/>
          </p:cNvSpPr>
          <p:nvPr>
            <p:ph type="body" sz="quarter" idx="15"/>
          </p:nvPr>
        </p:nvSpPr>
        <p:spPr>
          <a:xfrm>
            <a:off x="323849" y="2702615"/>
            <a:ext cx="4130407" cy="1794850"/>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3" name="Straight Connector 12">
            <a:extLst>
              <a:ext uri="{FF2B5EF4-FFF2-40B4-BE49-F238E27FC236}">
                <a16:creationId xmlns:a16="http://schemas.microsoft.com/office/drawing/2014/main" id="{FEA14D62-9D88-48E6-8EB9-459A9342626A}"/>
              </a:ext>
            </a:extLst>
          </p:cNvPr>
          <p:cNvCxnSpPr>
            <a:cxnSpLocks/>
          </p:cNvCxnSpPr>
          <p:nvPr/>
        </p:nvCxnSpPr>
        <p:spPr bwMode="auto">
          <a:xfrm>
            <a:off x="323850" y="2034540"/>
            <a:ext cx="4130406"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 Placeholder 5">
            <a:extLst>
              <a:ext uri="{FF2B5EF4-FFF2-40B4-BE49-F238E27FC236}">
                <a16:creationId xmlns:a16="http://schemas.microsoft.com/office/drawing/2014/main" id="{00A15B61-92E6-48C2-916A-9E6617C0AC16}"/>
              </a:ext>
            </a:extLst>
          </p:cNvPr>
          <p:cNvSpPr>
            <a:spLocks noGrp="1"/>
          </p:cNvSpPr>
          <p:nvPr>
            <p:ph type="body" sz="quarter" idx="11"/>
          </p:nvPr>
        </p:nvSpPr>
        <p:spPr>
          <a:xfrm>
            <a:off x="323849" y="2101547"/>
            <a:ext cx="4130407" cy="534055"/>
          </a:xfrm>
        </p:spPr>
        <p:txBody>
          <a:bodyPr anchor="t"/>
          <a:lstStyle/>
          <a:p>
            <a:pPr lvl="0"/>
            <a:r>
              <a:rPr lang="en-US"/>
              <a:t>Click to edit Master text styles</a:t>
            </a:r>
          </a:p>
        </p:txBody>
      </p:sp>
      <p:sp>
        <p:nvSpPr>
          <p:cNvPr id="4" name="Picture Placeholder 3">
            <a:extLst>
              <a:ext uri="{FF2B5EF4-FFF2-40B4-BE49-F238E27FC236}">
                <a16:creationId xmlns:a16="http://schemas.microsoft.com/office/drawing/2014/main" id="{1BF6C572-CDD1-2B4B-431C-CDA17C1B8A23}"/>
              </a:ext>
            </a:extLst>
          </p:cNvPr>
          <p:cNvSpPr>
            <a:spLocks noGrp="1"/>
          </p:cNvSpPr>
          <p:nvPr>
            <p:ph type="pic" sz="quarter" idx="18"/>
          </p:nvPr>
        </p:nvSpPr>
        <p:spPr>
          <a:xfrm>
            <a:off x="323850" y="1419225"/>
            <a:ext cx="4130406" cy="548305"/>
          </a:xfrm>
        </p:spPr>
        <p:txBody>
          <a:bodyPr/>
          <a:lstStyle/>
          <a:p>
            <a:r>
              <a:rPr lang="en-US"/>
              <a:t>Click icon to add picture</a:t>
            </a:r>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52226614"/>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4 column">
    <p:spTree>
      <p:nvGrpSpPr>
        <p:cNvPr id="1" name=""/>
        <p:cNvGrpSpPr/>
        <p:nvPr/>
      </p:nvGrpSpPr>
      <p:grpSpPr>
        <a:xfrm>
          <a:off x="0" y="0"/>
          <a:ext cx="0" cy="0"/>
          <a:chOff x="0" y="0"/>
          <a:chExt cx="0" cy="0"/>
        </a:xfrm>
      </p:grpSpPr>
      <p:sp>
        <p:nvSpPr>
          <p:cNvPr id="8" name="Text Placeholder 5">
            <a:extLst>
              <a:ext uri="{FF2B5EF4-FFF2-40B4-BE49-F238E27FC236}">
                <a16:creationId xmlns:a16="http://schemas.microsoft.com/office/drawing/2014/main" id="{2C413168-8765-444A-812B-BD9A2CBF6CAD}"/>
              </a:ext>
            </a:extLst>
          </p:cNvPr>
          <p:cNvSpPr>
            <a:spLocks noGrp="1"/>
          </p:cNvSpPr>
          <p:nvPr>
            <p:ph type="body" sz="quarter" idx="14"/>
          </p:nvPr>
        </p:nvSpPr>
        <p:spPr>
          <a:xfrm>
            <a:off x="6869178" y="1419225"/>
            <a:ext cx="1962000" cy="3240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5">
            <a:extLst>
              <a:ext uri="{FF2B5EF4-FFF2-40B4-BE49-F238E27FC236}">
                <a16:creationId xmlns:a16="http://schemas.microsoft.com/office/drawing/2014/main" id="{811C586C-CB9E-4E99-B25F-EA86AC384A99}"/>
              </a:ext>
            </a:extLst>
          </p:cNvPr>
          <p:cNvSpPr>
            <a:spLocks noGrp="1"/>
          </p:cNvSpPr>
          <p:nvPr>
            <p:ph type="body" sz="quarter" idx="13"/>
          </p:nvPr>
        </p:nvSpPr>
        <p:spPr>
          <a:xfrm>
            <a:off x="4687402" y="1419224"/>
            <a:ext cx="1962000" cy="32400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5">
            <a:extLst>
              <a:ext uri="{FF2B5EF4-FFF2-40B4-BE49-F238E27FC236}">
                <a16:creationId xmlns:a16="http://schemas.microsoft.com/office/drawing/2014/main" id="{3C84C1FE-B8AC-4484-85EC-997FEC9380E2}"/>
              </a:ext>
            </a:extLst>
          </p:cNvPr>
          <p:cNvSpPr>
            <a:spLocks noGrp="1"/>
          </p:cNvSpPr>
          <p:nvPr>
            <p:ph type="body" sz="quarter" idx="12"/>
          </p:nvPr>
        </p:nvSpPr>
        <p:spPr>
          <a:xfrm>
            <a:off x="2505626" y="1419225"/>
            <a:ext cx="1962000" cy="3240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5">
            <a:extLst>
              <a:ext uri="{FF2B5EF4-FFF2-40B4-BE49-F238E27FC236}">
                <a16:creationId xmlns:a16="http://schemas.microsoft.com/office/drawing/2014/main" id="{00A15B61-92E6-48C2-916A-9E6617C0AC16}"/>
              </a:ext>
            </a:extLst>
          </p:cNvPr>
          <p:cNvSpPr>
            <a:spLocks noGrp="1"/>
          </p:cNvSpPr>
          <p:nvPr>
            <p:ph type="body" sz="quarter" idx="11"/>
          </p:nvPr>
        </p:nvSpPr>
        <p:spPr>
          <a:xfrm>
            <a:off x="323850" y="1419225"/>
            <a:ext cx="1962000" cy="3240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4584735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column graphic + ic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cxnSp>
        <p:nvCxnSpPr>
          <p:cNvPr id="13" name="Straight Connector 12">
            <a:extLst>
              <a:ext uri="{FF2B5EF4-FFF2-40B4-BE49-F238E27FC236}">
                <a16:creationId xmlns:a16="http://schemas.microsoft.com/office/drawing/2014/main" id="{FEA14D62-9D88-48E6-8EB9-459A9342626A}"/>
              </a:ext>
            </a:extLst>
          </p:cNvPr>
          <p:cNvCxnSpPr/>
          <p:nvPr/>
        </p:nvCxnSpPr>
        <p:spPr bwMode="auto">
          <a:xfrm>
            <a:off x="323850"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traight Connector 13">
            <a:extLst>
              <a:ext uri="{FF2B5EF4-FFF2-40B4-BE49-F238E27FC236}">
                <a16:creationId xmlns:a16="http://schemas.microsoft.com/office/drawing/2014/main" id="{599BB38F-A6F7-44E5-BB58-4E47F1C5F494}"/>
              </a:ext>
            </a:extLst>
          </p:cNvPr>
          <p:cNvCxnSpPr/>
          <p:nvPr/>
        </p:nvCxnSpPr>
        <p:spPr bwMode="auto">
          <a:xfrm>
            <a:off x="2507347"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Connector 14">
            <a:extLst>
              <a:ext uri="{FF2B5EF4-FFF2-40B4-BE49-F238E27FC236}">
                <a16:creationId xmlns:a16="http://schemas.microsoft.com/office/drawing/2014/main" id="{1C793F40-55A0-424B-8808-7991563CBC9F}"/>
              </a:ext>
            </a:extLst>
          </p:cNvPr>
          <p:cNvCxnSpPr/>
          <p:nvPr/>
        </p:nvCxnSpPr>
        <p:spPr bwMode="auto">
          <a:xfrm>
            <a:off x="4690844"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a:extLst>
              <a:ext uri="{FF2B5EF4-FFF2-40B4-BE49-F238E27FC236}">
                <a16:creationId xmlns:a16="http://schemas.microsoft.com/office/drawing/2014/main" id="{BD227FAD-B553-4D33-9338-0999D7A82B00}"/>
              </a:ext>
            </a:extLst>
          </p:cNvPr>
          <p:cNvCxnSpPr/>
          <p:nvPr/>
        </p:nvCxnSpPr>
        <p:spPr bwMode="auto">
          <a:xfrm>
            <a:off x="6874342"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Text Placeholder 5">
            <a:extLst>
              <a:ext uri="{FF2B5EF4-FFF2-40B4-BE49-F238E27FC236}">
                <a16:creationId xmlns:a16="http://schemas.microsoft.com/office/drawing/2014/main" id="{64CB01D1-0BDF-4AE2-96D2-59AEAF8CF6C0}"/>
              </a:ext>
            </a:extLst>
          </p:cNvPr>
          <p:cNvSpPr>
            <a:spLocks noGrp="1"/>
          </p:cNvSpPr>
          <p:nvPr>
            <p:ph type="body" sz="quarter" idx="11"/>
          </p:nvPr>
        </p:nvSpPr>
        <p:spPr>
          <a:xfrm>
            <a:off x="323849" y="2101548"/>
            <a:ext cx="1946911" cy="520655"/>
          </a:xfrm>
        </p:spPr>
        <p:txBody>
          <a:bodyPr anchor="t"/>
          <a:lstStyle>
            <a:lvl1pPr>
              <a:defRPr b="1"/>
            </a:lvl1pPr>
          </a:lstStyle>
          <a:p>
            <a:pPr lvl="0"/>
            <a:r>
              <a:rPr lang="en-US"/>
              <a:t>Click to edit Master text styles</a:t>
            </a:r>
          </a:p>
        </p:txBody>
      </p:sp>
      <p:sp>
        <p:nvSpPr>
          <p:cNvPr id="18" name="Text Placeholder 5">
            <a:extLst>
              <a:ext uri="{FF2B5EF4-FFF2-40B4-BE49-F238E27FC236}">
                <a16:creationId xmlns:a16="http://schemas.microsoft.com/office/drawing/2014/main" id="{77A9DC02-5641-490E-866A-BB21167FC53B}"/>
              </a:ext>
            </a:extLst>
          </p:cNvPr>
          <p:cNvSpPr>
            <a:spLocks noGrp="1"/>
          </p:cNvSpPr>
          <p:nvPr>
            <p:ph type="body" sz="quarter" idx="15"/>
          </p:nvPr>
        </p:nvSpPr>
        <p:spPr>
          <a:xfrm>
            <a:off x="323849"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1" name="Text Placeholder 5">
            <a:extLst>
              <a:ext uri="{FF2B5EF4-FFF2-40B4-BE49-F238E27FC236}">
                <a16:creationId xmlns:a16="http://schemas.microsoft.com/office/drawing/2014/main" id="{5016EB23-D958-49EA-AFD2-F42D7DA331D0}"/>
              </a:ext>
            </a:extLst>
          </p:cNvPr>
          <p:cNvSpPr>
            <a:spLocks noGrp="1"/>
          </p:cNvSpPr>
          <p:nvPr>
            <p:ph type="body" sz="quarter" idx="16"/>
          </p:nvPr>
        </p:nvSpPr>
        <p:spPr>
          <a:xfrm>
            <a:off x="2507347" y="2101548"/>
            <a:ext cx="1946911" cy="520655"/>
          </a:xfrm>
        </p:spPr>
        <p:txBody>
          <a:bodyPr anchor="t"/>
          <a:lstStyle>
            <a:lvl1pPr>
              <a:defRPr b="1"/>
            </a:lvl1pPr>
          </a:lstStyle>
          <a:p>
            <a:pPr lvl="0"/>
            <a:r>
              <a:rPr lang="en-US"/>
              <a:t>Click to edit Master text styles</a:t>
            </a:r>
          </a:p>
        </p:txBody>
      </p:sp>
      <p:sp>
        <p:nvSpPr>
          <p:cNvPr id="22" name="Text Placeholder 5">
            <a:extLst>
              <a:ext uri="{FF2B5EF4-FFF2-40B4-BE49-F238E27FC236}">
                <a16:creationId xmlns:a16="http://schemas.microsoft.com/office/drawing/2014/main" id="{6021CC98-3099-4E0E-ADAC-2B8D53EE1C6D}"/>
              </a:ext>
            </a:extLst>
          </p:cNvPr>
          <p:cNvSpPr>
            <a:spLocks noGrp="1"/>
          </p:cNvSpPr>
          <p:nvPr>
            <p:ph type="body" sz="quarter" idx="17"/>
          </p:nvPr>
        </p:nvSpPr>
        <p:spPr>
          <a:xfrm>
            <a:off x="2507347"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5">
            <a:extLst>
              <a:ext uri="{FF2B5EF4-FFF2-40B4-BE49-F238E27FC236}">
                <a16:creationId xmlns:a16="http://schemas.microsoft.com/office/drawing/2014/main" id="{21B24E5B-0197-483E-A6A5-4740F0920D15}"/>
              </a:ext>
            </a:extLst>
          </p:cNvPr>
          <p:cNvSpPr>
            <a:spLocks noGrp="1"/>
          </p:cNvSpPr>
          <p:nvPr>
            <p:ph type="body" sz="quarter" idx="18"/>
          </p:nvPr>
        </p:nvSpPr>
        <p:spPr>
          <a:xfrm>
            <a:off x="4689744" y="2101548"/>
            <a:ext cx="1946911" cy="520655"/>
          </a:xfrm>
        </p:spPr>
        <p:txBody>
          <a:bodyPr anchor="t"/>
          <a:lstStyle>
            <a:lvl1pPr>
              <a:defRPr b="1"/>
            </a:lvl1pPr>
          </a:lstStyle>
          <a:p>
            <a:pPr lvl="0"/>
            <a:r>
              <a:rPr lang="en-US"/>
              <a:t>Click to edit Master text styles</a:t>
            </a:r>
          </a:p>
        </p:txBody>
      </p:sp>
      <p:sp>
        <p:nvSpPr>
          <p:cNvPr id="24" name="Text Placeholder 5">
            <a:extLst>
              <a:ext uri="{FF2B5EF4-FFF2-40B4-BE49-F238E27FC236}">
                <a16:creationId xmlns:a16="http://schemas.microsoft.com/office/drawing/2014/main" id="{22F8A8B8-17E9-4C3C-A2E2-0E8AE15E0717}"/>
              </a:ext>
            </a:extLst>
          </p:cNvPr>
          <p:cNvSpPr>
            <a:spLocks noGrp="1"/>
          </p:cNvSpPr>
          <p:nvPr>
            <p:ph type="body" sz="quarter" idx="19"/>
          </p:nvPr>
        </p:nvSpPr>
        <p:spPr>
          <a:xfrm>
            <a:off x="4689744"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5" name="Text Placeholder 5">
            <a:extLst>
              <a:ext uri="{FF2B5EF4-FFF2-40B4-BE49-F238E27FC236}">
                <a16:creationId xmlns:a16="http://schemas.microsoft.com/office/drawing/2014/main" id="{F33EF413-1B5D-4945-8DE6-DE14A2896ADE}"/>
              </a:ext>
            </a:extLst>
          </p:cNvPr>
          <p:cNvSpPr>
            <a:spLocks noGrp="1"/>
          </p:cNvSpPr>
          <p:nvPr>
            <p:ph type="body" sz="quarter" idx="20"/>
          </p:nvPr>
        </p:nvSpPr>
        <p:spPr>
          <a:xfrm>
            <a:off x="6873242" y="2101548"/>
            <a:ext cx="1946911" cy="520655"/>
          </a:xfrm>
        </p:spPr>
        <p:txBody>
          <a:bodyPr anchor="t"/>
          <a:lstStyle>
            <a:lvl1pPr>
              <a:defRPr b="1"/>
            </a:lvl1pPr>
          </a:lstStyle>
          <a:p>
            <a:pPr lvl="0"/>
            <a:r>
              <a:rPr lang="en-US"/>
              <a:t>Click to edit Master text styles</a:t>
            </a:r>
          </a:p>
        </p:txBody>
      </p:sp>
      <p:sp>
        <p:nvSpPr>
          <p:cNvPr id="26" name="Text Placeholder 5">
            <a:extLst>
              <a:ext uri="{FF2B5EF4-FFF2-40B4-BE49-F238E27FC236}">
                <a16:creationId xmlns:a16="http://schemas.microsoft.com/office/drawing/2014/main" id="{4449882F-A336-4B34-BF4E-9E642CD9A773}"/>
              </a:ext>
            </a:extLst>
          </p:cNvPr>
          <p:cNvSpPr>
            <a:spLocks noGrp="1"/>
          </p:cNvSpPr>
          <p:nvPr>
            <p:ph type="body" sz="quarter" idx="21"/>
          </p:nvPr>
        </p:nvSpPr>
        <p:spPr>
          <a:xfrm>
            <a:off x="6873242"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Picture Placeholder 3">
            <a:extLst>
              <a:ext uri="{FF2B5EF4-FFF2-40B4-BE49-F238E27FC236}">
                <a16:creationId xmlns:a16="http://schemas.microsoft.com/office/drawing/2014/main" id="{D3D3E195-D6DB-EE7D-896B-B9911D6BB314}"/>
              </a:ext>
            </a:extLst>
          </p:cNvPr>
          <p:cNvSpPr>
            <a:spLocks noGrp="1"/>
          </p:cNvSpPr>
          <p:nvPr>
            <p:ph type="pic" sz="quarter" idx="22"/>
          </p:nvPr>
        </p:nvSpPr>
        <p:spPr>
          <a:xfrm>
            <a:off x="323850" y="1419225"/>
            <a:ext cx="1944688" cy="534902"/>
          </a:xfrm>
        </p:spPr>
        <p:txBody>
          <a:bodyPr/>
          <a:lstStyle/>
          <a:p>
            <a:r>
              <a:rPr lang="en-US"/>
              <a:t>Click icon to add picture</a:t>
            </a:r>
          </a:p>
        </p:txBody>
      </p:sp>
      <p:sp>
        <p:nvSpPr>
          <p:cNvPr id="7" name="Picture Placeholder 6">
            <a:extLst>
              <a:ext uri="{FF2B5EF4-FFF2-40B4-BE49-F238E27FC236}">
                <a16:creationId xmlns:a16="http://schemas.microsoft.com/office/drawing/2014/main" id="{2687BD4C-FAB3-854F-0760-94FC764B1DCB}"/>
              </a:ext>
            </a:extLst>
          </p:cNvPr>
          <p:cNvSpPr>
            <a:spLocks noGrp="1"/>
          </p:cNvSpPr>
          <p:nvPr>
            <p:ph type="pic" sz="quarter" idx="23"/>
          </p:nvPr>
        </p:nvSpPr>
        <p:spPr>
          <a:xfrm>
            <a:off x="2506662" y="1419225"/>
            <a:ext cx="1944687" cy="534902"/>
          </a:xfrm>
        </p:spPr>
        <p:txBody>
          <a:bodyPr/>
          <a:lstStyle/>
          <a:p>
            <a:r>
              <a:rPr lang="en-US"/>
              <a:t>Click icon to add picture</a:t>
            </a:r>
          </a:p>
        </p:txBody>
      </p:sp>
      <p:sp>
        <p:nvSpPr>
          <p:cNvPr id="9" name="Picture Placeholder 8">
            <a:extLst>
              <a:ext uri="{FF2B5EF4-FFF2-40B4-BE49-F238E27FC236}">
                <a16:creationId xmlns:a16="http://schemas.microsoft.com/office/drawing/2014/main" id="{D46285F8-CE3F-80E0-4D17-445D474AF405}"/>
              </a:ext>
            </a:extLst>
          </p:cNvPr>
          <p:cNvSpPr>
            <a:spLocks noGrp="1"/>
          </p:cNvSpPr>
          <p:nvPr>
            <p:ph type="pic" sz="quarter" idx="24"/>
          </p:nvPr>
        </p:nvSpPr>
        <p:spPr>
          <a:xfrm>
            <a:off x="4679949" y="1419224"/>
            <a:ext cx="1979614" cy="534901"/>
          </a:xfrm>
        </p:spPr>
        <p:txBody>
          <a:bodyPr/>
          <a:lstStyle/>
          <a:p>
            <a:r>
              <a:rPr lang="en-US"/>
              <a:t>Click icon to add picture</a:t>
            </a:r>
          </a:p>
        </p:txBody>
      </p:sp>
      <p:sp>
        <p:nvSpPr>
          <p:cNvPr id="11" name="Picture Placeholder 10">
            <a:extLst>
              <a:ext uri="{FF2B5EF4-FFF2-40B4-BE49-F238E27FC236}">
                <a16:creationId xmlns:a16="http://schemas.microsoft.com/office/drawing/2014/main" id="{8D3A066C-4607-9154-63CE-A1A9610D2EFC}"/>
              </a:ext>
            </a:extLst>
          </p:cNvPr>
          <p:cNvSpPr>
            <a:spLocks noGrp="1"/>
          </p:cNvSpPr>
          <p:nvPr>
            <p:ph type="pic" sz="quarter" idx="25"/>
          </p:nvPr>
        </p:nvSpPr>
        <p:spPr>
          <a:xfrm>
            <a:off x="6877050" y="1419225"/>
            <a:ext cx="1943100" cy="534898"/>
          </a:xfrm>
        </p:spPr>
        <p:txBody>
          <a:bodyPr/>
          <a:lstStyle/>
          <a:p>
            <a:r>
              <a:rPr lang="en-US"/>
              <a:t>Click icon to add picture</a:t>
            </a:r>
          </a:p>
        </p:txBody>
      </p:sp>
    </p:spTree>
    <p:extLst>
      <p:ext uri="{BB962C8B-B14F-4D97-AF65-F5344CB8AC3E}">
        <p14:creationId xmlns:p14="http://schemas.microsoft.com/office/powerpoint/2010/main" val="1698482182"/>
      </p:ext>
    </p:extLst>
  </p:cSld>
  <p:clrMapOvr>
    <a:masterClrMapping/>
  </p:clrMapOvr>
  <p:hf sldNum="0" hd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 column + ic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
        <p:nvSpPr>
          <p:cNvPr id="18" name="Text Placeholder 5">
            <a:extLst>
              <a:ext uri="{FF2B5EF4-FFF2-40B4-BE49-F238E27FC236}">
                <a16:creationId xmlns:a16="http://schemas.microsoft.com/office/drawing/2014/main" id="{77A9DC02-5641-490E-866A-BB21167FC53B}"/>
              </a:ext>
            </a:extLst>
          </p:cNvPr>
          <p:cNvSpPr>
            <a:spLocks noGrp="1"/>
          </p:cNvSpPr>
          <p:nvPr>
            <p:ph type="body" sz="quarter" idx="15"/>
          </p:nvPr>
        </p:nvSpPr>
        <p:spPr>
          <a:xfrm>
            <a:off x="321627" y="2122948"/>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5">
            <a:extLst>
              <a:ext uri="{FF2B5EF4-FFF2-40B4-BE49-F238E27FC236}">
                <a16:creationId xmlns:a16="http://schemas.microsoft.com/office/drawing/2014/main" id="{6021CC98-3099-4E0E-ADAC-2B8D53EE1C6D}"/>
              </a:ext>
            </a:extLst>
          </p:cNvPr>
          <p:cNvSpPr>
            <a:spLocks noGrp="1"/>
          </p:cNvSpPr>
          <p:nvPr>
            <p:ph type="body" sz="quarter" idx="17"/>
          </p:nvPr>
        </p:nvSpPr>
        <p:spPr>
          <a:xfrm>
            <a:off x="2518250" y="2122948"/>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5">
            <a:extLst>
              <a:ext uri="{FF2B5EF4-FFF2-40B4-BE49-F238E27FC236}">
                <a16:creationId xmlns:a16="http://schemas.microsoft.com/office/drawing/2014/main" id="{22F8A8B8-17E9-4C3C-A2E2-0E8AE15E0717}"/>
              </a:ext>
            </a:extLst>
          </p:cNvPr>
          <p:cNvSpPr>
            <a:spLocks noGrp="1"/>
          </p:cNvSpPr>
          <p:nvPr>
            <p:ph type="body" sz="quarter" idx="19"/>
          </p:nvPr>
        </p:nvSpPr>
        <p:spPr>
          <a:xfrm>
            <a:off x="4698502" y="2112954"/>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6" name="Text Placeholder 5">
            <a:extLst>
              <a:ext uri="{FF2B5EF4-FFF2-40B4-BE49-F238E27FC236}">
                <a16:creationId xmlns:a16="http://schemas.microsoft.com/office/drawing/2014/main" id="{4449882F-A336-4B34-BF4E-9E642CD9A773}"/>
              </a:ext>
            </a:extLst>
          </p:cNvPr>
          <p:cNvSpPr>
            <a:spLocks noGrp="1"/>
          </p:cNvSpPr>
          <p:nvPr>
            <p:ph type="body" sz="quarter" idx="21"/>
          </p:nvPr>
        </p:nvSpPr>
        <p:spPr>
          <a:xfrm>
            <a:off x="6871019" y="2122948"/>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Picture Placeholder 3">
            <a:extLst>
              <a:ext uri="{FF2B5EF4-FFF2-40B4-BE49-F238E27FC236}">
                <a16:creationId xmlns:a16="http://schemas.microsoft.com/office/drawing/2014/main" id="{CA18EA1B-6A9F-64AF-0CD3-E50A12643DF1}"/>
              </a:ext>
            </a:extLst>
          </p:cNvPr>
          <p:cNvSpPr>
            <a:spLocks noGrp="1"/>
          </p:cNvSpPr>
          <p:nvPr>
            <p:ph type="pic" sz="quarter" idx="22"/>
          </p:nvPr>
        </p:nvSpPr>
        <p:spPr>
          <a:xfrm>
            <a:off x="323850" y="1199484"/>
            <a:ext cx="1944688" cy="639762"/>
          </a:xfrm>
        </p:spPr>
        <p:txBody>
          <a:bodyPr/>
          <a:lstStyle/>
          <a:p>
            <a:r>
              <a:rPr lang="en-US"/>
              <a:t>Click icon to add picture</a:t>
            </a:r>
          </a:p>
        </p:txBody>
      </p:sp>
      <p:sp>
        <p:nvSpPr>
          <p:cNvPr id="19" name="Picture Placeholder 3">
            <a:extLst>
              <a:ext uri="{FF2B5EF4-FFF2-40B4-BE49-F238E27FC236}">
                <a16:creationId xmlns:a16="http://schemas.microsoft.com/office/drawing/2014/main" id="{96C465BE-1A64-D74F-34D6-194362981A7E}"/>
              </a:ext>
            </a:extLst>
          </p:cNvPr>
          <p:cNvSpPr>
            <a:spLocks noGrp="1"/>
          </p:cNvSpPr>
          <p:nvPr>
            <p:ph type="pic" sz="quarter" idx="23"/>
          </p:nvPr>
        </p:nvSpPr>
        <p:spPr>
          <a:xfrm>
            <a:off x="2504102" y="1199484"/>
            <a:ext cx="1944688" cy="639762"/>
          </a:xfrm>
        </p:spPr>
        <p:txBody>
          <a:bodyPr/>
          <a:lstStyle/>
          <a:p>
            <a:r>
              <a:rPr lang="en-US"/>
              <a:t>Click icon to add picture</a:t>
            </a:r>
          </a:p>
        </p:txBody>
      </p:sp>
      <p:sp>
        <p:nvSpPr>
          <p:cNvPr id="20" name="Picture Placeholder 3">
            <a:extLst>
              <a:ext uri="{FF2B5EF4-FFF2-40B4-BE49-F238E27FC236}">
                <a16:creationId xmlns:a16="http://schemas.microsoft.com/office/drawing/2014/main" id="{47009DB8-6BAA-53EB-7D64-6379FFF572BC}"/>
              </a:ext>
            </a:extLst>
          </p:cNvPr>
          <p:cNvSpPr>
            <a:spLocks noGrp="1"/>
          </p:cNvSpPr>
          <p:nvPr>
            <p:ph type="pic" sz="quarter" idx="24"/>
          </p:nvPr>
        </p:nvSpPr>
        <p:spPr>
          <a:xfrm>
            <a:off x="4699614" y="1194487"/>
            <a:ext cx="1944688" cy="639762"/>
          </a:xfrm>
        </p:spPr>
        <p:txBody>
          <a:bodyPr/>
          <a:lstStyle/>
          <a:p>
            <a:r>
              <a:rPr lang="en-US"/>
              <a:t>Click icon to add picture</a:t>
            </a:r>
          </a:p>
        </p:txBody>
      </p:sp>
      <p:sp>
        <p:nvSpPr>
          <p:cNvPr id="27" name="Picture Placeholder 3">
            <a:extLst>
              <a:ext uri="{FF2B5EF4-FFF2-40B4-BE49-F238E27FC236}">
                <a16:creationId xmlns:a16="http://schemas.microsoft.com/office/drawing/2014/main" id="{B7F075CC-4E76-6475-61E2-4A55D1903852}"/>
              </a:ext>
            </a:extLst>
          </p:cNvPr>
          <p:cNvSpPr>
            <a:spLocks noGrp="1"/>
          </p:cNvSpPr>
          <p:nvPr>
            <p:ph type="pic" sz="quarter" idx="25"/>
          </p:nvPr>
        </p:nvSpPr>
        <p:spPr>
          <a:xfrm>
            <a:off x="6873242" y="1194487"/>
            <a:ext cx="1944688" cy="639762"/>
          </a:xfrm>
        </p:spPr>
        <p:txBody>
          <a:bodyPr/>
          <a:lstStyle/>
          <a:p>
            <a:r>
              <a:rPr lang="en-US"/>
              <a:t>Click icon to add picture</a:t>
            </a:r>
          </a:p>
        </p:txBody>
      </p:sp>
    </p:spTree>
    <p:extLst>
      <p:ext uri="{BB962C8B-B14F-4D97-AF65-F5344CB8AC3E}">
        <p14:creationId xmlns:p14="http://schemas.microsoft.com/office/powerpoint/2010/main" val="13336943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 + image">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968633FF-BF82-4ACA-8A24-5C1277D91BA5}"/>
              </a:ext>
            </a:extLst>
          </p:cNvPr>
          <p:cNvSpPr>
            <a:spLocks noGrp="1"/>
          </p:cNvSpPr>
          <p:nvPr>
            <p:ph type="pic" sz="quarter" idx="12" hasCustomPrompt="1"/>
          </p:nvPr>
        </p:nvSpPr>
        <p:spPr>
          <a:xfrm>
            <a:off x="4679950" y="1419225"/>
            <a:ext cx="4140200" cy="3240088"/>
          </a:xfrm>
          <a:solidFill>
            <a:schemeClr val="bg1">
              <a:lumMod val="95000"/>
            </a:schemeClr>
          </a:solidFill>
        </p:spPr>
        <p:txBody>
          <a:bodyPr lIns="72000" tIns="72000" anchor="t" anchorCtr="0">
            <a:noAutofit/>
          </a:bodyPr>
          <a:lstStyle>
            <a:lvl1pPr marL="0" marR="0" indent="0" algn="l" defTabSz="914400" rtl="0" eaLnBrk="1" fontAlgn="base" latinLnBrk="0" hangingPunct="1">
              <a:lnSpc>
                <a:spcPct val="100000"/>
              </a:lnSpc>
              <a:spcBef>
                <a:spcPts val="0"/>
              </a:spcBef>
              <a:spcAft>
                <a:spcPts val="900"/>
              </a:spcAft>
              <a:buClrTx/>
              <a:buSzTx/>
              <a:buFontTx/>
              <a:buNone/>
              <a:tabLst/>
              <a:defRPr/>
            </a:lvl1pPr>
          </a:lstStyle>
          <a:p>
            <a:pPr marL="0" marR="0" lvl="0" indent="0" algn="l" defTabSz="914400" rtl="0" eaLnBrk="1" fontAlgn="base" latinLnBrk="0" hangingPunct="1">
              <a:lnSpc>
                <a:spcPct val="110000"/>
              </a:lnSpc>
              <a:spcBef>
                <a:spcPts val="0"/>
              </a:spcBef>
              <a:spcAft>
                <a:spcPts val="900"/>
              </a:spcAft>
              <a:buClrTx/>
              <a:buSzTx/>
              <a:buFontTx/>
              <a:buNone/>
              <a:tabLst/>
              <a:defRPr/>
            </a:pPr>
            <a:r>
              <a:rPr lang="en-GB"/>
              <a:t>Insert an</a:t>
            </a:r>
            <a:br>
              <a:rPr lang="en-GB"/>
            </a:br>
            <a:r>
              <a:rPr lang="en-GB"/>
              <a:t>image here</a:t>
            </a:r>
          </a:p>
        </p:txBody>
      </p:sp>
      <p:sp>
        <p:nvSpPr>
          <p:cNvPr id="4" name="Text Placeholder 5">
            <a:extLst>
              <a:ext uri="{FF2B5EF4-FFF2-40B4-BE49-F238E27FC236}">
                <a16:creationId xmlns:a16="http://schemas.microsoft.com/office/drawing/2014/main" id="{EFA65988-6343-4104-8505-7566F3770959}"/>
              </a:ext>
            </a:extLst>
          </p:cNvPr>
          <p:cNvSpPr>
            <a:spLocks noGrp="1"/>
          </p:cNvSpPr>
          <p:nvPr>
            <p:ph type="body" sz="quarter" idx="11"/>
          </p:nvPr>
        </p:nvSpPr>
        <p:spPr>
          <a:xfrm>
            <a:off x="323850" y="1419225"/>
            <a:ext cx="4140200" cy="1794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595303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 column +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6100D52-02CE-480F-9095-739F5047E22E}"/>
              </a:ext>
            </a:extLst>
          </p:cNvPr>
          <p:cNvSpPr>
            <a:spLocks noGrp="1"/>
          </p:cNvSpPr>
          <p:nvPr>
            <p:ph type="pic" sz="quarter" idx="12" hasCustomPrompt="1"/>
          </p:nvPr>
        </p:nvSpPr>
        <p:spPr>
          <a:xfrm>
            <a:off x="6877050" y="1419225"/>
            <a:ext cx="1943100" cy="3240088"/>
          </a:xfrm>
          <a:solidFill>
            <a:schemeClr val="bg1">
              <a:lumMod val="95000"/>
            </a:schemeClr>
          </a:solidFill>
        </p:spPr>
        <p:txBody>
          <a:bodyPr lIns="72000" tIns="72000" anchor="t" anchorCtr="0">
            <a:noAutofit/>
          </a:bodyPr>
          <a:lstStyle>
            <a:lvl1pPr algn="l">
              <a:lnSpc>
                <a:spcPct val="100000"/>
              </a:lnSpc>
              <a:defRPr/>
            </a:lvl1pPr>
          </a:lstStyle>
          <a:p>
            <a:r>
              <a:rPr lang="en-GB"/>
              <a:t>Insert an</a:t>
            </a:r>
            <a:br>
              <a:rPr lang="en-GB"/>
            </a:br>
            <a:r>
              <a:rPr lang="en-GB"/>
              <a:t>image here</a:t>
            </a:r>
          </a:p>
        </p:txBody>
      </p:sp>
      <p:sp>
        <p:nvSpPr>
          <p:cNvPr id="6" name="Text Placeholder 5">
            <a:extLst>
              <a:ext uri="{FF2B5EF4-FFF2-40B4-BE49-F238E27FC236}">
                <a16:creationId xmlns:a16="http://schemas.microsoft.com/office/drawing/2014/main" id="{3A682F65-1FEA-472C-8176-A5F027B3FE8F}"/>
              </a:ext>
            </a:extLst>
          </p:cNvPr>
          <p:cNvSpPr>
            <a:spLocks noGrp="1"/>
          </p:cNvSpPr>
          <p:nvPr>
            <p:ph type="body" sz="quarter" idx="11"/>
          </p:nvPr>
        </p:nvSpPr>
        <p:spPr>
          <a:xfrm>
            <a:off x="323849" y="1419225"/>
            <a:ext cx="6335713" cy="1794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33644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8888F4F-54D1-4566-8A2D-F772D368A26D}"/>
              </a:ext>
            </a:extLst>
          </p:cNvPr>
          <p:cNvSpPr>
            <a:spLocks noGrp="1"/>
          </p:cNvSpPr>
          <p:nvPr>
            <p:ph type="pic" sz="quarter" idx="13"/>
          </p:nvPr>
        </p:nvSpPr>
        <p:spPr>
          <a:xfrm>
            <a:off x="0" y="0"/>
            <a:ext cx="9144000" cy="5143500"/>
          </a:xfrm>
          <a:solidFill>
            <a:schemeClr val="accent6"/>
          </a:solidFill>
        </p:spPr>
        <p:txBody>
          <a:bodyPr anchor="ctr" anchorCtr="1">
            <a:noAutofit/>
          </a:bodyPr>
          <a:lstStyle>
            <a:lvl1pPr algn="ctr">
              <a:defRPr/>
            </a:lvl1pPr>
          </a:lstStyle>
          <a:p>
            <a:r>
              <a:rPr lang="en-US"/>
              <a:t>Click icon to add picture</a:t>
            </a:r>
            <a:endParaRPr lang="en-GB"/>
          </a:p>
        </p:txBody>
      </p:sp>
      <p:sp>
        <p:nvSpPr>
          <p:cNvPr id="4" name="Text Placeholder 3">
            <a:extLst>
              <a:ext uri="{FF2B5EF4-FFF2-40B4-BE49-F238E27FC236}">
                <a16:creationId xmlns:a16="http://schemas.microsoft.com/office/drawing/2014/main" id="{536BA082-469F-4367-84AF-777CC1BE1B46}"/>
              </a:ext>
            </a:extLst>
          </p:cNvPr>
          <p:cNvSpPr>
            <a:spLocks noGrp="1"/>
          </p:cNvSpPr>
          <p:nvPr>
            <p:ph type="body" sz="quarter" idx="10" hasCustomPrompt="1"/>
          </p:nvPr>
        </p:nvSpPr>
        <p:spPr>
          <a:xfrm>
            <a:off x="333335" y="812006"/>
            <a:ext cx="3587951" cy="812530"/>
          </a:xfrm>
        </p:spPr>
        <p:txBody>
          <a:bodyPr anchor="b">
            <a:noAutofit/>
          </a:bodyPr>
          <a:lstStyle>
            <a:lvl1pPr>
              <a:lnSpc>
                <a:spcPct val="80000"/>
              </a:lnSpc>
              <a:defRPr sz="6000" b="1" spc="-100" baseline="0">
                <a:solidFill>
                  <a:schemeClr val="bg1"/>
                </a:solidFill>
              </a:defRPr>
            </a:lvl1pPr>
            <a:lvl2pPr>
              <a:defRPr sz="6600"/>
            </a:lvl2pPr>
            <a:lvl3pPr>
              <a:defRPr sz="6600"/>
            </a:lvl3pPr>
            <a:lvl4pPr>
              <a:defRPr sz="6600"/>
            </a:lvl4pPr>
            <a:lvl5pPr>
              <a:defRPr sz="6600"/>
            </a:lvl5pPr>
          </a:lstStyle>
          <a:p>
            <a:pPr lvl="0"/>
            <a:r>
              <a:rPr lang="en-GB"/>
              <a:t>Title</a:t>
            </a:r>
          </a:p>
        </p:txBody>
      </p:sp>
    </p:spTree>
    <p:extLst>
      <p:ext uri="{BB962C8B-B14F-4D97-AF65-F5344CB8AC3E}">
        <p14:creationId xmlns:p14="http://schemas.microsoft.com/office/powerpoint/2010/main" val="1045441646"/>
      </p:ext>
    </p:extLst>
  </p:cSld>
  <p:clrMapOvr>
    <a:masterClrMapping/>
  </p:clrMapOvr>
  <p:hf sldNum="0" hdr="0" dt="0"/>
  <p:extLst>
    <p:ext uri="{DCECCB84-F9BA-43D5-87BE-67443E8EF086}">
      <p15:sldGuideLst xmlns:p15="http://schemas.microsoft.com/office/powerpoint/2012/main">
        <p15:guide id="1" pos="111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Key message">
    <p:spTree>
      <p:nvGrpSpPr>
        <p:cNvPr id="1" name=""/>
        <p:cNvGrpSpPr/>
        <p:nvPr/>
      </p:nvGrpSpPr>
      <p:grpSpPr>
        <a:xfrm>
          <a:off x="0" y="0"/>
          <a:ext cx="0" cy="0"/>
          <a:chOff x="0" y="0"/>
          <a:chExt cx="0" cy="0"/>
        </a:xfrm>
      </p:grpSpPr>
      <p:sp>
        <p:nvSpPr>
          <p:cNvPr id="4" name="Text Placeholder 5">
            <a:extLst>
              <a:ext uri="{FF2B5EF4-FFF2-40B4-BE49-F238E27FC236}">
                <a16:creationId xmlns:a16="http://schemas.microsoft.com/office/drawing/2014/main" id="{7B232752-83DA-4184-AA73-66C75F80C615}"/>
              </a:ext>
            </a:extLst>
          </p:cNvPr>
          <p:cNvSpPr>
            <a:spLocks noGrp="1"/>
          </p:cNvSpPr>
          <p:nvPr>
            <p:ph type="body" sz="quarter" idx="11"/>
          </p:nvPr>
        </p:nvSpPr>
        <p:spPr>
          <a:xfrm>
            <a:off x="1763712" y="1419225"/>
            <a:ext cx="7056437" cy="1181862"/>
          </a:xfrm>
        </p:spPr>
        <p:txBody>
          <a:bodyPr/>
          <a:lstStyle>
            <a:lvl1pPr>
              <a:lnSpc>
                <a:spcPct val="80000"/>
              </a:lnSpc>
              <a:defRPr sz="4800" b="1" spc="-100" baseline="0">
                <a:solidFill>
                  <a:schemeClr val="accent1"/>
                </a:solidFill>
              </a:defRPr>
            </a:lvl1pPr>
            <a:lvl2pPr>
              <a:defRPr sz="6000" b="1">
                <a:solidFill>
                  <a:schemeClr val="accent1"/>
                </a:solidFill>
              </a:defRPr>
            </a:lvl2pPr>
            <a:lvl3pPr>
              <a:defRPr sz="6000" b="1">
                <a:solidFill>
                  <a:schemeClr val="accent1"/>
                </a:solidFill>
              </a:defRPr>
            </a:lvl3pPr>
            <a:lvl4pPr marL="0" indent="0">
              <a:buFontTx/>
              <a:buNone/>
              <a:defRPr sz="6000" b="1">
                <a:solidFill>
                  <a:schemeClr val="accent1"/>
                </a:solidFill>
              </a:defRPr>
            </a:lvl4pPr>
          </a:lstStyle>
          <a:p>
            <a:pPr lvl="0"/>
            <a:r>
              <a:rPr lang="en-US"/>
              <a:t>Click to edit Master text styles</a:t>
            </a:r>
          </a:p>
        </p:txBody>
      </p:sp>
    </p:spTree>
    <p:extLst>
      <p:ext uri="{BB962C8B-B14F-4D97-AF65-F5344CB8AC3E}">
        <p14:creationId xmlns:p14="http://schemas.microsoft.com/office/powerpoint/2010/main" val="1484403091"/>
      </p:ext>
    </p:extLst>
  </p:cSld>
  <p:clrMapOvr>
    <a:masterClrMapping/>
  </p:clrMapOvr>
  <p:extLst>
    <p:ext uri="{DCECCB84-F9BA-43D5-87BE-67443E8EF086}">
      <p15:sldGuideLst xmlns:p15="http://schemas.microsoft.com/office/powerpoint/2012/main">
        <p15:guide id="1" pos="1111"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Key message +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ABF0723-5B2D-4087-A48A-E2AD01DE058D}"/>
              </a:ext>
            </a:extLst>
          </p:cNvPr>
          <p:cNvSpPr>
            <a:spLocks noGrp="1"/>
          </p:cNvSpPr>
          <p:nvPr>
            <p:ph type="pic" sz="quarter" idx="12" hasCustomPrompt="1"/>
          </p:nvPr>
        </p:nvSpPr>
        <p:spPr>
          <a:xfrm>
            <a:off x="2484438" y="1419225"/>
            <a:ext cx="6335712" cy="3240088"/>
          </a:xfrm>
          <a:solidFill>
            <a:schemeClr val="bg1">
              <a:lumMod val="95000"/>
            </a:schemeClr>
          </a:solidFill>
        </p:spPr>
        <p:txBody>
          <a:bodyPr lIns="72000" tIns="72000" rIns="0">
            <a:noAutofit/>
          </a:bodyPr>
          <a:lstStyle>
            <a:lvl1pPr>
              <a:lnSpc>
                <a:spcPct val="100000"/>
              </a:lnSpc>
              <a:defRPr/>
            </a:lvl1pPr>
          </a:lstStyle>
          <a:p>
            <a:r>
              <a:rPr lang="en-GB"/>
              <a:t>Insert an</a:t>
            </a:r>
            <a:br>
              <a:rPr lang="en-GB"/>
            </a:br>
            <a:r>
              <a:rPr lang="en-GB"/>
              <a:t>image here</a:t>
            </a:r>
          </a:p>
        </p:txBody>
      </p:sp>
      <p:sp>
        <p:nvSpPr>
          <p:cNvPr id="6" name="Text Placeholder 5">
            <a:extLst>
              <a:ext uri="{FF2B5EF4-FFF2-40B4-BE49-F238E27FC236}">
                <a16:creationId xmlns:a16="http://schemas.microsoft.com/office/drawing/2014/main" id="{00A15B61-92E6-48C2-916A-9E6617C0AC16}"/>
              </a:ext>
            </a:extLst>
          </p:cNvPr>
          <p:cNvSpPr>
            <a:spLocks noGrp="1"/>
          </p:cNvSpPr>
          <p:nvPr>
            <p:ph type="body" sz="quarter" idx="11"/>
          </p:nvPr>
        </p:nvSpPr>
        <p:spPr>
          <a:xfrm>
            <a:off x="323850" y="1419225"/>
            <a:ext cx="1962000" cy="20656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482116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Illustra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3DBAE01-6BFA-457A-82E7-0B8EDEE57C37}"/>
              </a:ext>
            </a:extLst>
          </p:cNvPr>
          <p:cNvSpPr>
            <a:spLocks noGrp="1"/>
          </p:cNvSpPr>
          <p:nvPr>
            <p:ph type="pic" sz="quarter" idx="10"/>
          </p:nvPr>
        </p:nvSpPr>
        <p:spPr>
          <a:xfrm>
            <a:off x="0" y="0"/>
            <a:ext cx="9144000" cy="5143500"/>
          </a:xfrm>
        </p:spPr>
        <p:txBody>
          <a:bodyPr anchor="ctr">
            <a:noAutofit/>
          </a:bodyPr>
          <a:lstStyle>
            <a:lvl1pPr algn="ctr">
              <a:defRPr sz="1100"/>
            </a:lvl1pPr>
          </a:lstStyle>
          <a:p>
            <a:r>
              <a:rPr lang="en-US"/>
              <a:t>Click icon to add picture</a:t>
            </a:r>
            <a:endParaRPr lang="en-GB"/>
          </a:p>
        </p:txBody>
      </p:sp>
      <p:sp>
        <p:nvSpPr>
          <p:cNvPr id="4" name="Text Placeholder 3">
            <a:extLst>
              <a:ext uri="{FF2B5EF4-FFF2-40B4-BE49-F238E27FC236}">
                <a16:creationId xmlns:a16="http://schemas.microsoft.com/office/drawing/2014/main" id="{24AB4D9C-5D44-47AC-BCB5-8F5979F4F512}"/>
              </a:ext>
            </a:extLst>
          </p:cNvPr>
          <p:cNvSpPr>
            <a:spLocks noGrp="1"/>
          </p:cNvSpPr>
          <p:nvPr>
            <p:ph type="body" sz="quarter" idx="11"/>
          </p:nvPr>
        </p:nvSpPr>
        <p:spPr>
          <a:xfrm>
            <a:off x="6877050" y="303213"/>
            <a:ext cx="1943100" cy="4356100"/>
          </a:xfr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a:lstStyle>
            <a:lvl1pPr>
              <a:defRPr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185549024"/>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ver_BL_left">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FC8D20C2-6883-4880-A4DF-7F3BB08AE219}"/>
              </a:ext>
            </a:extLst>
          </p:cNvPr>
          <p:cNvSpPr>
            <a:spLocks noGrp="1"/>
          </p:cNvSpPr>
          <p:nvPr>
            <p:ph type="body" sz="quarter" idx="10" hasCustomPrompt="1"/>
          </p:nvPr>
        </p:nvSpPr>
        <p:spPr>
          <a:xfrm>
            <a:off x="333335" y="1012960"/>
            <a:ext cx="4130715" cy="812530"/>
          </a:xfrm>
        </p:spPr>
        <p:txBody>
          <a:bodyPr anchor="b">
            <a:noAutofit/>
          </a:bodyPr>
          <a:lstStyle>
            <a:lvl1pPr>
              <a:lnSpc>
                <a:spcPct val="80000"/>
              </a:lnSpc>
              <a:defRPr sz="4800" b="1" spc="-100" baseline="0">
                <a:solidFill>
                  <a:srgbClr val="003057"/>
                </a:solidFill>
              </a:defRPr>
            </a:lvl1pPr>
            <a:lvl2pPr>
              <a:defRPr sz="6600"/>
            </a:lvl2pPr>
            <a:lvl3pPr>
              <a:defRPr sz="6600"/>
            </a:lvl3pPr>
            <a:lvl4pPr>
              <a:defRPr sz="6600"/>
            </a:lvl4pPr>
            <a:lvl5pPr>
              <a:defRPr sz="6600"/>
            </a:lvl5pPr>
          </a:lstStyle>
          <a:p>
            <a:pPr lvl="0"/>
            <a:r>
              <a:rPr lang="en-GB"/>
              <a:t>Title</a:t>
            </a:r>
          </a:p>
        </p:txBody>
      </p:sp>
    </p:spTree>
    <p:extLst>
      <p:ext uri="{BB962C8B-B14F-4D97-AF65-F5344CB8AC3E}">
        <p14:creationId xmlns:p14="http://schemas.microsoft.com/office/powerpoint/2010/main" val="3197996386"/>
      </p:ext>
    </p:extLst>
  </p:cSld>
  <p:clrMapOvr>
    <a:masterClrMapping/>
  </p:clrMapOvr>
  <p:extLst>
    <p:ext uri="{DCECCB84-F9BA-43D5-87BE-67443E8EF086}">
      <p15:sldGuideLst xmlns:p15="http://schemas.microsoft.com/office/powerpoint/2012/main">
        <p15:guide id="1" pos="111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ABEF8-0CD1-40D1-AA31-2A068BCE27A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731249666"/>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C2347C-CDF8-4AC0-84E3-7DE629A5F8AE}"/>
              </a:ext>
            </a:extLst>
          </p:cNvPr>
          <p:cNvSpPr>
            <a:spLocks noGrp="1"/>
          </p:cNvSpPr>
          <p:nvPr>
            <p:ph type="body" sz="quarter" idx="12"/>
          </p:nvPr>
        </p:nvSpPr>
        <p:spPr>
          <a:xfrm>
            <a:off x="1763713" y="3458146"/>
            <a:ext cx="7056437" cy="16863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5">
            <a:extLst>
              <a:ext uri="{FF2B5EF4-FFF2-40B4-BE49-F238E27FC236}">
                <a16:creationId xmlns:a16="http://schemas.microsoft.com/office/drawing/2014/main" id="{7B232752-83DA-4184-AA73-66C75F80C615}"/>
              </a:ext>
            </a:extLst>
          </p:cNvPr>
          <p:cNvSpPr>
            <a:spLocks noGrp="1"/>
          </p:cNvSpPr>
          <p:nvPr>
            <p:ph type="body" sz="quarter" idx="11"/>
          </p:nvPr>
        </p:nvSpPr>
        <p:spPr>
          <a:xfrm>
            <a:off x="2770293" y="2571750"/>
            <a:ext cx="6049856" cy="1181862"/>
          </a:xfrm>
        </p:spPr>
        <p:txBody>
          <a:bodyPr/>
          <a:lstStyle>
            <a:lvl1pPr>
              <a:lnSpc>
                <a:spcPct val="80000"/>
              </a:lnSpc>
              <a:defRPr sz="4800" b="1" spc="-100" baseline="0">
                <a:solidFill>
                  <a:schemeClr val="accent1"/>
                </a:solidFill>
              </a:defRPr>
            </a:lvl1pPr>
            <a:lvl2pPr>
              <a:defRPr sz="6000" b="1">
                <a:solidFill>
                  <a:schemeClr val="accent1"/>
                </a:solidFill>
              </a:defRPr>
            </a:lvl2pPr>
            <a:lvl3pPr>
              <a:defRPr sz="6000" b="1">
                <a:solidFill>
                  <a:schemeClr val="accent1"/>
                </a:solidFill>
              </a:defRPr>
            </a:lvl3pPr>
            <a:lvl4pPr marL="0" indent="0">
              <a:buFontTx/>
              <a:buNone/>
              <a:defRPr sz="6000" b="1">
                <a:solidFill>
                  <a:schemeClr val="accent1"/>
                </a:solidFill>
              </a:defRPr>
            </a:lvl4pPr>
          </a:lstStyle>
          <a:p>
            <a:pPr lvl="0"/>
            <a:r>
              <a:rPr lang="en-US"/>
              <a:t>Click to edit Master text styles</a:t>
            </a:r>
          </a:p>
        </p:txBody>
      </p:sp>
      <p:sp>
        <p:nvSpPr>
          <p:cNvPr id="5" name="Text Placeholder 5">
            <a:extLst>
              <a:ext uri="{FF2B5EF4-FFF2-40B4-BE49-F238E27FC236}">
                <a16:creationId xmlns:a16="http://schemas.microsoft.com/office/drawing/2014/main" id="{6C0D19FB-11C5-4D54-BF0D-28EA179F7753}"/>
              </a:ext>
            </a:extLst>
          </p:cNvPr>
          <p:cNvSpPr>
            <a:spLocks noGrp="1"/>
          </p:cNvSpPr>
          <p:nvPr>
            <p:ph type="body" sz="quarter" idx="13" hasCustomPrompt="1"/>
          </p:nvPr>
        </p:nvSpPr>
        <p:spPr>
          <a:xfrm>
            <a:off x="1763713" y="2571750"/>
            <a:ext cx="864340" cy="590931"/>
          </a:xfrm>
        </p:spPr>
        <p:txBody>
          <a:bodyPr/>
          <a:lstStyle>
            <a:lvl1pPr>
              <a:lnSpc>
                <a:spcPct val="80000"/>
              </a:lnSpc>
              <a:defRPr sz="4800" b="1" spc="-100" baseline="0">
                <a:solidFill>
                  <a:schemeClr val="bg2"/>
                </a:solidFill>
              </a:defRPr>
            </a:lvl1pPr>
            <a:lvl2pPr>
              <a:defRPr sz="6000" b="1">
                <a:solidFill>
                  <a:schemeClr val="accent1"/>
                </a:solidFill>
              </a:defRPr>
            </a:lvl2pPr>
            <a:lvl3pPr>
              <a:defRPr sz="6000" b="1">
                <a:solidFill>
                  <a:schemeClr val="accent1"/>
                </a:solidFill>
              </a:defRPr>
            </a:lvl3pPr>
            <a:lvl4pPr marL="0" indent="0">
              <a:buFontTx/>
              <a:buNone/>
              <a:defRPr sz="6000" b="1">
                <a:solidFill>
                  <a:schemeClr val="accent1"/>
                </a:solidFill>
              </a:defRPr>
            </a:lvl4pPr>
          </a:lstStyle>
          <a:p>
            <a:pPr lvl="0"/>
            <a:r>
              <a:rPr lang="en-GB"/>
              <a:t>##</a:t>
            </a:r>
          </a:p>
        </p:txBody>
      </p:sp>
    </p:spTree>
    <p:extLst>
      <p:ext uri="{BB962C8B-B14F-4D97-AF65-F5344CB8AC3E}">
        <p14:creationId xmlns:p14="http://schemas.microsoft.com/office/powerpoint/2010/main" val="89903155"/>
      </p:ext>
    </p:extLst>
  </p:cSld>
  <p:clrMapOvr>
    <a:masterClrMapping/>
  </p:clrMapOvr>
  <p:extLst>
    <p:ext uri="{DCECCB84-F9BA-43D5-87BE-67443E8EF086}">
      <p15:sldGuideLst xmlns:p15="http://schemas.microsoft.com/office/powerpoint/2012/main">
        <p15:guide id="1" pos="111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Introduction">
    <p:spTree>
      <p:nvGrpSpPr>
        <p:cNvPr id="1" name=""/>
        <p:cNvGrpSpPr/>
        <p:nvPr/>
      </p:nvGrpSpPr>
      <p:grpSpPr>
        <a:xfrm>
          <a:off x="0" y="0"/>
          <a:ext cx="0" cy="0"/>
          <a:chOff x="0" y="0"/>
          <a:chExt cx="0" cy="0"/>
        </a:xfrm>
      </p:grpSpPr>
      <p:sp>
        <p:nvSpPr>
          <p:cNvPr id="7" name="Text Placeholder 5">
            <a:extLst>
              <a:ext uri="{FF2B5EF4-FFF2-40B4-BE49-F238E27FC236}">
                <a16:creationId xmlns:a16="http://schemas.microsoft.com/office/drawing/2014/main" id="{A3A0EED6-568C-46D3-887A-319ECE92B2C7}"/>
              </a:ext>
            </a:extLst>
          </p:cNvPr>
          <p:cNvSpPr>
            <a:spLocks noGrp="1"/>
          </p:cNvSpPr>
          <p:nvPr>
            <p:ph type="body" sz="quarter" idx="12"/>
          </p:nvPr>
        </p:nvSpPr>
        <p:spPr>
          <a:xfrm>
            <a:off x="2501950" y="1419225"/>
            <a:ext cx="6318200" cy="3240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5">
            <a:extLst>
              <a:ext uri="{FF2B5EF4-FFF2-40B4-BE49-F238E27FC236}">
                <a16:creationId xmlns:a16="http://schemas.microsoft.com/office/drawing/2014/main" id="{3A682F65-1FEA-472C-8176-A5F027B3FE8F}"/>
              </a:ext>
            </a:extLst>
          </p:cNvPr>
          <p:cNvSpPr>
            <a:spLocks noGrp="1"/>
          </p:cNvSpPr>
          <p:nvPr>
            <p:ph type="body" sz="quarter" idx="11"/>
          </p:nvPr>
        </p:nvSpPr>
        <p:spPr>
          <a:xfrm>
            <a:off x="323850" y="1419225"/>
            <a:ext cx="1962000" cy="3240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244959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617E41E-812C-259E-331E-75D8277BD19F}"/>
              </a:ext>
            </a:extLst>
          </p:cNvPr>
          <p:cNvSpPr>
            <a:spLocks noGrp="1"/>
          </p:cNvSpPr>
          <p:nvPr>
            <p:ph type="pic" sz="quarter" idx="12"/>
          </p:nvPr>
        </p:nvSpPr>
        <p:spPr>
          <a:xfrm>
            <a:off x="6877050" y="1419225"/>
            <a:ext cx="1943100" cy="3240088"/>
          </a:xfrm>
        </p:spPr>
        <p:txBody>
          <a:bodyPr/>
          <a:lstStyle/>
          <a:p>
            <a:r>
              <a:rPr lang="en-US"/>
              <a:t>Click icon to add picture</a:t>
            </a:r>
            <a:endParaRPr lang="en-GB"/>
          </a:p>
        </p:txBody>
      </p:sp>
      <p:sp>
        <p:nvSpPr>
          <p:cNvPr id="6" name="Text Placeholder 5">
            <a:extLst>
              <a:ext uri="{FF2B5EF4-FFF2-40B4-BE49-F238E27FC236}">
                <a16:creationId xmlns:a16="http://schemas.microsoft.com/office/drawing/2014/main" id="{3A682F65-1FEA-472C-8176-A5F027B3FE8F}"/>
              </a:ext>
            </a:extLst>
          </p:cNvPr>
          <p:cNvSpPr>
            <a:spLocks noGrp="1"/>
          </p:cNvSpPr>
          <p:nvPr>
            <p:ph type="body" sz="quarter" idx="11"/>
          </p:nvPr>
        </p:nvSpPr>
        <p:spPr>
          <a:xfrm>
            <a:off x="323849" y="1419225"/>
            <a:ext cx="6335713" cy="3240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5443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lumn">
    <p:spTree>
      <p:nvGrpSpPr>
        <p:cNvPr id="1" name=""/>
        <p:cNvGrpSpPr/>
        <p:nvPr/>
      </p:nvGrpSpPr>
      <p:grpSpPr>
        <a:xfrm>
          <a:off x="0" y="0"/>
          <a:ext cx="0" cy="0"/>
          <a:chOff x="0" y="0"/>
          <a:chExt cx="0" cy="0"/>
        </a:xfrm>
      </p:grpSpPr>
      <p:sp>
        <p:nvSpPr>
          <p:cNvPr id="5" name="Text Placeholder 5">
            <a:extLst>
              <a:ext uri="{FF2B5EF4-FFF2-40B4-BE49-F238E27FC236}">
                <a16:creationId xmlns:a16="http://schemas.microsoft.com/office/drawing/2014/main" id="{AEB56C58-B04A-4E0D-A416-78221973852F}"/>
              </a:ext>
            </a:extLst>
          </p:cNvPr>
          <p:cNvSpPr>
            <a:spLocks noGrp="1"/>
          </p:cNvSpPr>
          <p:nvPr>
            <p:ph type="body" sz="quarter" idx="12"/>
          </p:nvPr>
        </p:nvSpPr>
        <p:spPr>
          <a:xfrm>
            <a:off x="4679950" y="1419225"/>
            <a:ext cx="4140200" cy="3240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5">
            <a:extLst>
              <a:ext uri="{FF2B5EF4-FFF2-40B4-BE49-F238E27FC236}">
                <a16:creationId xmlns:a16="http://schemas.microsoft.com/office/drawing/2014/main" id="{EFA65988-6343-4104-8505-7566F3770959}"/>
              </a:ext>
            </a:extLst>
          </p:cNvPr>
          <p:cNvSpPr>
            <a:spLocks noGrp="1"/>
          </p:cNvSpPr>
          <p:nvPr>
            <p:ph type="body" sz="quarter" idx="11"/>
          </p:nvPr>
        </p:nvSpPr>
        <p:spPr>
          <a:xfrm>
            <a:off x="323850" y="1419224"/>
            <a:ext cx="4140200" cy="32400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60173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16A70C-74E4-4D8F-AFE2-AE2AF4E2570F}"/>
              </a:ext>
            </a:extLst>
          </p:cNvPr>
          <p:cNvSpPr txBox="1"/>
          <p:nvPr/>
        </p:nvSpPr>
        <p:spPr>
          <a:xfrm>
            <a:off x="8130540" y="4808587"/>
            <a:ext cx="689610" cy="153888"/>
          </a:xfrm>
          <a:prstGeom prst="rect">
            <a:avLst/>
          </a:prstGeom>
          <a:noFill/>
        </p:spPr>
        <p:txBody>
          <a:bodyPr wrap="square" lIns="0" tIns="0" rIns="0" bIns="0" rtlCol="0">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7202-A61A-407E-A2EB-F6876F244C86}" type="slidenum">
              <a:rPr lang="en-GB" sz="1000" smtClean="0">
                <a:solidFill>
                  <a:schemeClr val="tx1"/>
                </a:solidFill>
              </a:rPr>
              <a:pPr marL="0" marR="0" lvl="0" indent="0" algn="r" defTabSz="914400" rtl="0" eaLnBrk="0" fontAlgn="base" latinLnBrk="0" hangingPunct="0">
                <a:lnSpc>
                  <a:spcPct val="100000"/>
                </a:lnSpc>
                <a:spcBef>
                  <a:spcPct val="0"/>
                </a:spcBef>
                <a:spcAft>
                  <a:spcPct val="0"/>
                </a:spcAft>
                <a:buClrTx/>
                <a:buSzTx/>
                <a:buFontTx/>
                <a:buNone/>
                <a:tabLst/>
                <a:defRPr/>
              </a:pPr>
              <a:t>‹#›</a:t>
            </a:fld>
            <a:endParaRPr lang="en-GB" sz="1000">
              <a:solidFill>
                <a:schemeClr val="tx1"/>
              </a:solidFill>
            </a:endParaRPr>
          </a:p>
        </p:txBody>
      </p:sp>
      <p:sp>
        <p:nvSpPr>
          <p:cNvPr id="1027" name="Rectangle 3"/>
          <p:cNvSpPr>
            <a:spLocks noGrp="1" noChangeArrowheads="1"/>
          </p:cNvSpPr>
          <p:nvPr>
            <p:ph type="body" idx="1"/>
          </p:nvPr>
        </p:nvSpPr>
        <p:spPr bwMode="auto">
          <a:xfrm>
            <a:off x="323850" y="1419225"/>
            <a:ext cx="8496300" cy="2885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GB" altLang="en-US"/>
              <a:t>Introduction text</a:t>
            </a:r>
          </a:p>
          <a:p>
            <a:pPr lvl="1"/>
            <a:r>
              <a:rPr lang="en-GB" altLang="en-US" err="1"/>
              <a:t>Subheader</a:t>
            </a:r>
            <a:r>
              <a:rPr lang="en-GB" altLang="en-US"/>
              <a:t> text</a:t>
            </a:r>
          </a:p>
          <a:p>
            <a:pPr lvl="2"/>
            <a:r>
              <a:rPr lang="en-GB" altLang="en-US"/>
              <a:t>Body text large</a:t>
            </a:r>
          </a:p>
          <a:p>
            <a:pPr lvl="3"/>
            <a:r>
              <a:rPr lang="en-GB" altLang="en-US"/>
              <a:t>Bullet first level</a:t>
            </a:r>
          </a:p>
          <a:p>
            <a:pPr lvl="4"/>
            <a:r>
              <a:rPr lang="en-GB" altLang="en-US"/>
              <a:t>Bullet second level</a:t>
            </a:r>
          </a:p>
          <a:p>
            <a:pPr lvl="5"/>
            <a:r>
              <a:rPr lang="en-GB" altLang="en-US" sz="1600"/>
              <a:t>Bullet third level</a:t>
            </a:r>
            <a:endParaRPr lang="en-GB" altLang="en-US"/>
          </a:p>
          <a:p>
            <a:pPr lvl="6"/>
            <a:r>
              <a:rPr lang="en-GB" altLang="en-US"/>
              <a:t>Bullet text small</a:t>
            </a:r>
          </a:p>
          <a:p>
            <a:pPr lvl="7"/>
            <a:r>
              <a:rPr lang="en-GB" altLang="en-US"/>
              <a:t>Number list</a:t>
            </a:r>
          </a:p>
        </p:txBody>
      </p:sp>
      <p:sp>
        <p:nvSpPr>
          <p:cNvPr id="4" name="Title Placeholder 3">
            <a:extLst>
              <a:ext uri="{FF2B5EF4-FFF2-40B4-BE49-F238E27FC236}">
                <a16:creationId xmlns:a16="http://schemas.microsoft.com/office/drawing/2014/main" id="{8F84D9B1-13E0-4CDE-95E5-2A7811B6734B}"/>
              </a:ext>
            </a:extLst>
          </p:cNvPr>
          <p:cNvSpPr>
            <a:spLocks noGrp="1"/>
          </p:cNvSpPr>
          <p:nvPr>
            <p:ph type="title"/>
          </p:nvPr>
        </p:nvSpPr>
        <p:spPr>
          <a:xfrm>
            <a:off x="323850" y="982482"/>
            <a:ext cx="6335713" cy="612568"/>
          </a:xfrm>
          <a:prstGeom prst="rect">
            <a:avLst/>
          </a:prstGeom>
        </p:spPr>
        <p:txBody>
          <a:bodyPr vert="horz" lIns="0" tIns="0" rIns="0" bIns="0" rtlCol="0" anchor="t">
            <a:noAutofit/>
          </a:bodyPr>
          <a:lstStyle/>
          <a:p>
            <a:r>
              <a:rPr lang="en-US"/>
              <a:t>Click to edit Master title style</a:t>
            </a:r>
            <a:endParaRPr lang="en-GB"/>
          </a:p>
        </p:txBody>
      </p:sp>
      <p:pic>
        <p:nvPicPr>
          <p:cNvPr id="5" name="Picture 4" descr="A close up of a sign&#10;&#10;Description automatically generated">
            <a:extLst>
              <a:ext uri="{FF2B5EF4-FFF2-40B4-BE49-F238E27FC236}">
                <a16:creationId xmlns:a16="http://schemas.microsoft.com/office/drawing/2014/main" id="{A4E198DA-3214-6FFC-A6F6-5DDED53589E7}"/>
              </a:ext>
            </a:extLst>
          </p:cNvPr>
          <p:cNvPicPr>
            <a:picLocks noChangeAspect="1"/>
          </p:cNvPicPr>
          <p:nvPr userDrawn="1"/>
        </p:nvPicPr>
        <p:blipFill>
          <a:blip r:embed="rId23"/>
          <a:stretch>
            <a:fillRect/>
          </a:stretch>
        </p:blipFill>
        <p:spPr>
          <a:xfrm>
            <a:off x="6200503" y="415503"/>
            <a:ext cx="2608761" cy="387989"/>
          </a:xfrm>
          <a:prstGeom prst="rect">
            <a:avLst/>
          </a:prstGeom>
        </p:spPr>
      </p:pic>
    </p:spTree>
    <p:extLst>
      <p:ext uri="{BB962C8B-B14F-4D97-AF65-F5344CB8AC3E}">
        <p14:creationId xmlns:p14="http://schemas.microsoft.com/office/powerpoint/2010/main" val="2292695985"/>
      </p:ext>
    </p:extLst>
  </p:cSld>
  <p:clrMap bg1="lt1" tx1="dk1" bg2="lt2" tx2="dk2" accent1="accent1" accent2="accent2" accent3="accent3" accent4="accent4" accent5="accent5" accent6="accent6" hlink="hlink" folHlink="folHlink"/>
  <p:sldLayoutIdLst>
    <p:sldLayoutId id="2147483722" r:id="rId1"/>
    <p:sldLayoutId id="2147483703" r:id="rId2"/>
    <p:sldLayoutId id="2147483704" r:id="rId3"/>
    <p:sldLayoutId id="2147483696" r:id="rId4"/>
    <p:sldLayoutId id="2147483705" r:id="rId5"/>
    <p:sldLayoutId id="2147483721" r:id="rId6"/>
    <p:sldLayoutId id="2147483706" r:id="rId7"/>
    <p:sldLayoutId id="2147483707" r:id="rId8"/>
    <p:sldLayoutId id="2147483708" r:id="rId9"/>
    <p:sldLayoutId id="2147483709" r:id="rId10"/>
    <p:sldLayoutId id="2147483710" r:id="rId11"/>
    <p:sldLayoutId id="2147483711" r:id="rId12"/>
    <p:sldLayoutId id="2147483716" r:id="rId13"/>
    <p:sldLayoutId id="2147483715" r:id="rId14"/>
    <p:sldLayoutId id="2147483712" r:id="rId15"/>
    <p:sldLayoutId id="2147483714" r:id="rId16"/>
    <p:sldLayoutId id="2147483728" r:id="rId17"/>
    <p:sldLayoutId id="2147483718" r:id="rId18"/>
    <p:sldLayoutId id="2147483719" r:id="rId19"/>
    <p:sldLayoutId id="2147483720" r:id="rId20"/>
    <p:sldLayoutId id="2147483717" r:id="rId21"/>
  </p:sldLayoutIdLst>
  <p:hf sldNum="0" hdr="0" dt="0"/>
  <p:txStyles>
    <p:titleStyle>
      <a:lvl1pPr algn="l" rtl="0" eaLnBrk="1" fontAlgn="base" hangingPunct="1">
        <a:lnSpc>
          <a:spcPct val="80000"/>
        </a:lnSpc>
        <a:spcBef>
          <a:spcPct val="0"/>
        </a:spcBef>
        <a:spcAft>
          <a:spcPct val="0"/>
        </a:spcAft>
        <a:defRPr sz="3000" b="1">
          <a:solidFill>
            <a:schemeClr val="tx1"/>
          </a:solidFill>
          <a:latin typeface="+mj-lt"/>
          <a:ea typeface="+mj-ea"/>
          <a:cs typeface="+mj-cs"/>
        </a:defRPr>
      </a:lvl1pPr>
      <a:lvl2pPr algn="l" rtl="0" eaLnBrk="1" fontAlgn="base" hangingPunct="1">
        <a:spcBef>
          <a:spcPct val="0"/>
        </a:spcBef>
        <a:spcAft>
          <a:spcPct val="0"/>
        </a:spcAft>
        <a:defRPr sz="2100">
          <a:solidFill>
            <a:schemeClr val="tx2"/>
          </a:solidFill>
          <a:latin typeface="Arial" charset="0"/>
        </a:defRPr>
      </a:lvl2pPr>
      <a:lvl3pPr algn="l" rtl="0" eaLnBrk="1" fontAlgn="base" hangingPunct="1">
        <a:spcBef>
          <a:spcPct val="0"/>
        </a:spcBef>
        <a:spcAft>
          <a:spcPct val="0"/>
        </a:spcAft>
        <a:defRPr sz="2100">
          <a:solidFill>
            <a:schemeClr val="tx2"/>
          </a:solidFill>
          <a:latin typeface="Arial" charset="0"/>
        </a:defRPr>
      </a:lvl3pPr>
      <a:lvl4pPr algn="l" rtl="0" eaLnBrk="1" fontAlgn="base" hangingPunct="1">
        <a:spcBef>
          <a:spcPct val="0"/>
        </a:spcBef>
        <a:spcAft>
          <a:spcPct val="0"/>
        </a:spcAft>
        <a:defRPr sz="2100">
          <a:solidFill>
            <a:schemeClr val="tx2"/>
          </a:solidFill>
          <a:latin typeface="Arial" charset="0"/>
        </a:defRPr>
      </a:lvl4pPr>
      <a:lvl5pPr algn="l" rtl="0" eaLnBrk="1" fontAlgn="base" hangingPunct="1">
        <a:spcBef>
          <a:spcPct val="0"/>
        </a:spcBef>
        <a:spcAft>
          <a:spcPct val="0"/>
        </a:spcAft>
        <a:defRPr sz="2100">
          <a:solidFill>
            <a:schemeClr val="tx2"/>
          </a:solidFill>
          <a:latin typeface="Arial" charset="0"/>
        </a:defRPr>
      </a:lvl5pPr>
      <a:lvl6pPr marL="342900" algn="l" rtl="0" eaLnBrk="1" fontAlgn="base" hangingPunct="1">
        <a:spcBef>
          <a:spcPct val="0"/>
        </a:spcBef>
        <a:spcAft>
          <a:spcPct val="0"/>
        </a:spcAft>
        <a:defRPr sz="2100">
          <a:solidFill>
            <a:schemeClr val="tx2"/>
          </a:solidFill>
          <a:latin typeface="Arial" charset="0"/>
        </a:defRPr>
      </a:lvl6pPr>
      <a:lvl7pPr marL="685800" algn="l" rtl="0" eaLnBrk="1" fontAlgn="base" hangingPunct="1">
        <a:spcBef>
          <a:spcPct val="0"/>
        </a:spcBef>
        <a:spcAft>
          <a:spcPct val="0"/>
        </a:spcAft>
        <a:defRPr sz="2100">
          <a:solidFill>
            <a:schemeClr val="tx2"/>
          </a:solidFill>
          <a:latin typeface="Arial" charset="0"/>
        </a:defRPr>
      </a:lvl7pPr>
      <a:lvl8pPr marL="1028700" algn="l" rtl="0" eaLnBrk="1" fontAlgn="base" hangingPunct="1">
        <a:spcBef>
          <a:spcPct val="0"/>
        </a:spcBef>
        <a:spcAft>
          <a:spcPct val="0"/>
        </a:spcAft>
        <a:defRPr sz="2100">
          <a:solidFill>
            <a:schemeClr val="tx2"/>
          </a:solidFill>
          <a:latin typeface="Arial" charset="0"/>
        </a:defRPr>
      </a:lvl8pPr>
      <a:lvl9pPr marL="1371600" algn="l" rtl="0" eaLnBrk="1" fontAlgn="base" hangingPunct="1">
        <a:spcBef>
          <a:spcPct val="0"/>
        </a:spcBef>
        <a:spcAft>
          <a:spcPct val="0"/>
        </a:spcAft>
        <a:defRPr sz="2100">
          <a:solidFill>
            <a:schemeClr val="tx2"/>
          </a:solidFill>
          <a:latin typeface="Arial" charset="0"/>
        </a:defRPr>
      </a:lvl9pPr>
    </p:titleStyle>
    <p:bodyStyle>
      <a:lvl1pPr marL="0" indent="0" algn="l" rtl="0" eaLnBrk="1" fontAlgn="base" hangingPunct="1">
        <a:lnSpc>
          <a:spcPct val="110000"/>
        </a:lnSpc>
        <a:spcBef>
          <a:spcPts val="0"/>
        </a:spcBef>
        <a:spcAft>
          <a:spcPts val="900"/>
        </a:spcAft>
        <a:buFontTx/>
        <a:buNone/>
        <a:defRPr sz="1600">
          <a:solidFill>
            <a:schemeClr val="bg2"/>
          </a:solidFill>
          <a:latin typeface="+mn-lt"/>
          <a:ea typeface="+mn-ea"/>
          <a:cs typeface="+mn-cs"/>
        </a:defRPr>
      </a:lvl1pPr>
      <a:lvl2pPr marL="0" indent="0" algn="l" rtl="0" eaLnBrk="1" fontAlgn="base" hangingPunct="1">
        <a:lnSpc>
          <a:spcPct val="110000"/>
        </a:lnSpc>
        <a:spcBef>
          <a:spcPts val="0"/>
        </a:spcBef>
        <a:spcAft>
          <a:spcPts val="900"/>
        </a:spcAft>
        <a:buFontTx/>
        <a:buNone/>
        <a:defRPr sz="1600" b="1">
          <a:solidFill>
            <a:schemeClr val="bg2"/>
          </a:solidFill>
          <a:latin typeface="+mn-lt"/>
        </a:defRPr>
      </a:lvl2pPr>
      <a:lvl3pPr marL="0" indent="0" algn="l" rtl="0" eaLnBrk="1" fontAlgn="base" hangingPunct="1">
        <a:lnSpc>
          <a:spcPct val="110000"/>
        </a:lnSpc>
        <a:spcBef>
          <a:spcPts val="0"/>
        </a:spcBef>
        <a:spcAft>
          <a:spcPts val="900"/>
        </a:spcAft>
        <a:buFontTx/>
        <a:buNone/>
        <a:defRPr sz="1600">
          <a:solidFill>
            <a:schemeClr val="tx1"/>
          </a:solidFill>
          <a:latin typeface="+mn-lt"/>
        </a:defRPr>
      </a:lvl3pPr>
      <a:lvl4pPr marL="180975" indent="-180975"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4pPr>
      <a:lvl5pPr marL="360000" indent="-180000"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5pPr>
      <a:lvl6pPr marL="540975" indent="-180975"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6pPr>
      <a:lvl7pPr marL="180000" indent="-180000" algn="l" rtl="0" eaLnBrk="1" fontAlgn="base" hangingPunct="1">
        <a:lnSpc>
          <a:spcPct val="110000"/>
        </a:lnSpc>
        <a:spcBef>
          <a:spcPts val="0"/>
        </a:spcBef>
        <a:spcAft>
          <a:spcPts val="900"/>
        </a:spcAft>
        <a:buFont typeface="Arial" panose="020B0604020202020204" pitchFamily="34" charset="0"/>
        <a:buChar char="•"/>
        <a:defRPr sz="1200">
          <a:solidFill>
            <a:schemeClr val="tx1"/>
          </a:solidFill>
          <a:latin typeface="+mn-lt"/>
        </a:defRPr>
      </a:lvl7pPr>
      <a:lvl8pPr marL="180000" indent="-180000" algn="l" rtl="0" eaLnBrk="1" fontAlgn="base" hangingPunct="1">
        <a:lnSpc>
          <a:spcPct val="110000"/>
        </a:lnSpc>
        <a:spcBef>
          <a:spcPts val="0"/>
        </a:spcBef>
        <a:spcAft>
          <a:spcPts val="900"/>
        </a:spcAft>
        <a:buFont typeface="+mj-lt"/>
        <a:buAutoNum type="arabicPeriod"/>
        <a:defRPr sz="1600" b="0">
          <a:solidFill>
            <a:schemeClr val="tx1"/>
          </a:solidFill>
          <a:latin typeface="+mn-lt"/>
        </a:defRPr>
      </a:lvl8pPr>
      <a:lvl9pPr marL="359025" indent="0" algn="l" rtl="0" eaLnBrk="1" fontAlgn="base" hangingPunct="1">
        <a:spcBef>
          <a:spcPts val="0"/>
        </a:spcBef>
        <a:spcAft>
          <a:spcPts val="400"/>
        </a:spcAft>
        <a:buFont typeface="Arial" panose="020B0604020202020204" pitchFamily="34" charset="0"/>
        <a:buNone/>
        <a:defRPr sz="12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3" orient="horz" pos="191" userDrawn="1">
          <p15:clr>
            <a:srgbClr val="F26B43"/>
          </p15:clr>
        </p15:guide>
        <p15:guide id="14" pos="204" userDrawn="1">
          <p15:clr>
            <a:srgbClr val="F26B43"/>
          </p15:clr>
        </p15:guide>
        <p15:guide id="15" pos="5556" userDrawn="1">
          <p15:clr>
            <a:srgbClr val="F26B43"/>
          </p15:clr>
        </p15:guide>
        <p15:guide id="16" orient="horz" pos="3049" userDrawn="1">
          <p15:clr>
            <a:srgbClr val="F26B43"/>
          </p15:clr>
        </p15:guide>
        <p15:guide id="17" orient="horz" pos="894" userDrawn="1">
          <p15:clr>
            <a:srgbClr val="F26B43"/>
          </p15:clr>
        </p15:guide>
        <p15:guide id="18" orient="horz" pos="2935" userDrawn="1">
          <p15:clr>
            <a:srgbClr val="F26B43"/>
          </p15:clr>
        </p15:guide>
        <p15:guide id="19" pos="1429" userDrawn="1">
          <p15:clr>
            <a:srgbClr val="F26B43"/>
          </p15:clr>
        </p15:guide>
        <p15:guide id="20" pos="1565" userDrawn="1">
          <p15:clr>
            <a:srgbClr val="F26B43"/>
          </p15:clr>
        </p15:guide>
        <p15:guide id="21" pos="2812" userDrawn="1">
          <p15:clr>
            <a:srgbClr val="F26B43"/>
          </p15:clr>
        </p15:guide>
        <p15:guide id="22" pos="2948" userDrawn="1">
          <p15:clr>
            <a:srgbClr val="F26B43"/>
          </p15:clr>
        </p15:guide>
        <p15:guide id="23" pos="4195" userDrawn="1">
          <p15:clr>
            <a:srgbClr val="F26B43"/>
          </p15:clr>
        </p15:guide>
        <p15:guide id="24" pos="433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1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1C053-3C60-2702-D172-D260D7EB04D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93E45C3-9C4D-F04C-45C2-62EFF110A2B7}"/>
              </a:ext>
            </a:extLst>
          </p:cNvPr>
          <p:cNvSpPr>
            <a:spLocks noGrp="1"/>
          </p:cNvSpPr>
          <p:nvPr>
            <p:ph type="body" sz="quarter" idx="12"/>
          </p:nvPr>
        </p:nvSpPr>
        <p:spPr>
          <a:xfrm>
            <a:off x="1748697" y="3540103"/>
            <a:ext cx="7056437" cy="701218"/>
          </a:xfrm>
        </p:spPr>
        <p:txBody>
          <a:bodyPr/>
          <a:lstStyle/>
          <a:p>
            <a:r>
              <a:rPr lang="en-GB" sz="1800" dirty="0">
                <a:cs typeface="Arial"/>
              </a:rPr>
              <a:t>An Electoral Management Board Seminar</a:t>
            </a:r>
          </a:p>
          <a:p>
            <a:r>
              <a:rPr lang="en-GB" sz="1800" dirty="0">
                <a:cs typeface="Arial"/>
              </a:rPr>
              <a:t>25 September 2026</a:t>
            </a:r>
          </a:p>
        </p:txBody>
      </p:sp>
      <p:sp>
        <p:nvSpPr>
          <p:cNvPr id="51202" name="Rectangle 2">
            <a:extLst>
              <a:ext uri="{FF2B5EF4-FFF2-40B4-BE49-F238E27FC236}">
                <a16:creationId xmlns:a16="http://schemas.microsoft.com/office/drawing/2014/main" id="{2F448D6F-4977-B00E-EF92-E750D1B26DF4}"/>
              </a:ext>
            </a:extLst>
          </p:cNvPr>
          <p:cNvSpPr>
            <a:spLocks noGrp="1" noChangeArrowheads="1"/>
          </p:cNvSpPr>
          <p:nvPr>
            <p:ph type="body" sz="quarter" idx="11"/>
          </p:nvPr>
        </p:nvSpPr>
        <p:spPr>
          <a:xfrm>
            <a:off x="1638830" y="2046221"/>
            <a:ext cx="7152278" cy="984885"/>
          </a:xfrm>
        </p:spPr>
        <p:txBody>
          <a:bodyPr/>
          <a:lstStyle/>
          <a:p>
            <a:r>
              <a:rPr lang="en-GB" altLang="en-US" sz="4000" dirty="0"/>
              <a:t>Good Practice in Manual Verification and Count</a:t>
            </a:r>
          </a:p>
        </p:txBody>
      </p:sp>
    </p:spTree>
    <p:extLst>
      <p:ext uri="{BB962C8B-B14F-4D97-AF65-F5344CB8AC3E}">
        <p14:creationId xmlns:p14="http://schemas.microsoft.com/office/powerpoint/2010/main" val="685673279"/>
      </p:ext>
    </p:extLst>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2">
            <a:extLst>
              <a:ext uri="{FF2B5EF4-FFF2-40B4-BE49-F238E27FC236}">
                <a16:creationId xmlns:a16="http://schemas.microsoft.com/office/drawing/2014/main" id="{30247983-603E-843E-0674-DD280D1B4A6E}"/>
              </a:ext>
            </a:extLst>
          </p:cNvPr>
          <p:cNvGraphicFramePr>
            <a:graphicFrameLocks/>
          </p:cNvGraphicFramePr>
          <p:nvPr>
            <p:extLst>
              <p:ext uri="{D42A27DB-BD31-4B8C-83A1-F6EECF244321}">
                <p14:modId xmlns:p14="http://schemas.microsoft.com/office/powerpoint/2010/main" val="1532244680"/>
              </p:ext>
            </p:extLst>
          </p:nvPr>
        </p:nvGraphicFramePr>
        <p:xfrm>
          <a:off x="279760" y="978195"/>
          <a:ext cx="8584480" cy="3969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29618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A044F-4E58-415D-7D50-DF44FE77FDF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C5B1919-B050-E482-E0C6-9738202DAB4E}"/>
              </a:ext>
            </a:extLst>
          </p:cNvPr>
          <p:cNvSpPr>
            <a:spLocks noGrp="1"/>
          </p:cNvSpPr>
          <p:nvPr>
            <p:ph type="body" sz="quarter" idx="12"/>
          </p:nvPr>
        </p:nvSpPr>
        <p:spPr>
          <a:xfrm>
            <a:off x="2501950" y="951706"/>
            <a:ext cx="6318200" cy="3240088"/>
          </a:xfrm>
        </p:spPr>
        <p:txBody>
          <a:bodyPr wrap="square" anchor="t">
            <a:noAutofit/>
          </a:bodyPr>
          <a:lstStyle/>
          <a:p>
            <a:pPr marL="514350" indent="-514350">
              <a:buFont typeface="+mj-lt"/>
              <a:buAutoNum type="arabicPeriod"/>
            </a:pPr>
            <a:r>
              <a:rPr lang="en-GB" sz="1800" dirty="0">
                <a:solidFill>
                  <a:schemeClr val="tx1"/>
                </a:solidFill>
              </a:rPr>
              <a:t>Mini-count is preferred</a:t>
            </a:r>
          </a:p>
          <a:p>
            <a:pPr marL="514350" indent="-514350">
              <a:buFont typeface="+mj-lt"/>
              <a:buAutoNum type="arabicPeriod"/>
            </a:pPr>
            <a:r>
              <a:rPr lang="en-GB" sz="1800" dirty="0">
                <a:solidFill>
                  <a:schemeClr val="tx1"/>
                </a:solidFill>
              </a:rPr>
              <a:t>Audit trails</a:t>
            </a:r>
          </a:p>
          <a:p>
            <a:pPr marL="514350" indent="-514350">
              <a:buFont typeface="+mj-lt"/>
              <a:buAutoNum type="arabicPeriod"/>
            </a:pPr>
            <a:r>
              <a:rPr lang="en-GB" sz="1800" dirty="0">
                <a:solidFill>
                  <a:schemeClr val="tx1"/>
                </a:solidFill>
              </a:rPr>
              <a:t>Traceability</a:t>
            </a:r>
          </a:p>
          <a:p>
            <a:pPr marL="514350" indent="-514350">
              <a:buFont typeface="+mj-lt"/>
              <a:buAutoNum type="arabicPeriod"/>
            </a:pPr>
            <a:r>
              <a:rPr lang="en-GB" sz="1800" dirty="0">
                <a:solidFill>
                  <a:schemeClr val="tx1"/>
                </a:solidFill>
              </a:rPr>
              <a:t>Accuracy</a:t>
            </a:r>
          </a:p>
          <a:p>
            <a:endParaRPr lang="en-GB" sz="1800" dirty="0">
              <a:solidFill>
                <a:schemeClr val="tx1"/>
              </a:solidFill>
            </a:endParaRPr>
          </a:p>
          <a:p>
            <a:pPr marL="514350" indent="-514350">
              <a:buFont typeface="+mj-lt"/>
              <a:buAutoNum type="arabicPeriod"/>
            </a:pPr>
            <a:r>
              <a:rPr lang="en-GB" sz="1800" dirty="0">
                <a:solidFill>
                  <a:schemeClr val="tx1"/>
                </a:solidFill>
              </a:rPr>
              <a:t>New – to some so may be unwilling to adopt</a:t>
            </a:r>
          </a:p>
          <a:p>
            <a:pPr marL="514350" indent="-514350">
              <a:buFont typeface="+mj-lt"/>
              <a:buAutoNum type="arabicPeriod"/>
            </a:pPr>
            <a:r>
              <a:rPr lang="en-GB" sz="1800" dirty="0">
                <a:solidFill>
                  <a:schemeClr val="tx1"/>
                </a:solidFill>
              </a:rPr>
              <a:t>Slightly slower?</a:t>
            </a:r>
          </a:p>
          <a:p>
            <a:pPr marL="514350" indent="-514350">
              <a:buFont typeface="+mj-lt"/>
              <a:buAutoNum type="arabicPeriod"/>
            </a:pPr>
            <a:r>
              <a:rPr lang="en-GB" sz="1800" dirty="0">
                <a:solidFill>
                  <a:schemeClr val="tx1"/>
                </a:solidFill>
              </a:rPr>
              <a:t>New layouts, spreadsheets</a:t>
            </a:r>
          </a:p>
          <a:p>
            <a:pPr marL="514350" indent="-514350">
              <a:buFont typeface="+mj-lt"/>
              <a:buAutoNum type="arabicPeriod"/>
            </a:pPr>
            <a:r>
              <a:rPr lang="en-GB" sz="1800" dirty="0">
                <a:solidFill>
                  <a:schemeClr val="tx1"/>
                </a:solidFill>
              </a:rPr>
              <a:t>Unfamiliar to candidates and agents</a:t>
            </a:r>
          </a:p>
        </p:txBody>
      </p:sp>
      <p:sp>
        <p:nvSpPr>
          <p:cNvPr id="3" name="Text Placeholder 2">
            <a:extLst>
              <a:ext uri="{FF2B5EF4-FFF2-40B4-BE49-F238E27FC236}">
                <a16:creationId xmlns:a16="http://schemas.microsoft.com/office/drawing/2014/main" id="{DCA562FC-5125-F8B1-0B34-A281311584A8}"/>
              </a:ext>
            </a:extLst>
          </p:cNvPr>
          <p:cNvSpPr>
            <a:spLocks noGrp="1"/>
          </p:cNvSpPr>
          <p:nvPr>
            <p:ph type="body" sz="quarter" idx="11"/>
          </p:nvPr>
        </p:nvSpPr>
        <p:spPr>
          <a:xfrm>
            <a:off x="323850" y="1419225"/>
            <a:ext cx="1717091" cy="3240088"/>
          </a:xfrm>
        </p:spPr>
        <p:txBody>
          <a:bodyPr wrap="square" anchor="t">
            <a:normAutofit/>
          </a:bodyPr>
          <a:lstStyle/>
          <a:p>
            <a:r>
              <a:rPr lang="en-GB" sz="2000" dirty="0"/>
              <a:t>Mini-count vs “traditional”</a:t>
            </a:r>
          </a:p>
        </p:txBody>
      </p:sp>
      <p:sp>
        <p:nvSpPr>
          <p:cNvPr id="4" name="Title 3">
            <a:extLst>
              <a:ext uri="{FF2B5EF4-FFF2-40B4-BE49-F238E27FC236}">
                <a16:creationId xmlns:a16="http://schemas.microsoft.com/office/drawing/2014/main" id="{17A19913-22E8-0C37-7CA9-2F4A8EF5134B}"/>
              </a:ext>
            </a:extLst>
          </p:cNvPr>
          <p:cNvSpPr>
            <a:spLocks noGrp="1"/>
          </p:cNvSpPr>
          <p:nvPr>
            <p:ph type="title"/>
          </p:nvPr>
        </p:nvSpPr>
        <p:spPr>
          <a:xfrm>
            <a:off x="323850" y="982482"/>
            <a:ext cx="6335713" cy="612568"/>
          </a:xfrm>
        </p:spPr>
        <p:txBody>
          <a:bodyPr anchor="t">
            <a:normAutofit/>
          </a:bodyPr>
          <a:lstStyle/>
          <a:p>
            <a:r>
              <a:rPr lang="en-GB" dirty="0"/>
              <a:t>Model</a:t>
            </a:r>
          </a:p>
        </p:txBody>
      </p:sp>
    </p:spTree>
    <p:extLst>
      <p:ext uri="{BB962C8B-B14F-4D97-AF65-F5344CB8AC3E}">
        <p14:creationId xmlns:p14="http://schemas.microsoft.com/office/powerpoint/2010/main" val="473377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20917B-6E3B-84B7-1A47-5DFDC7D8679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34A80BA-FE33-0A99-6477-D9937D47F07D}"/>
              </a:ext>
            </a:extLst>
          </p:cNvPr>
          <p:cNvSpPr>
            <a:spLocks noGrp="1"/>
          </p:cNvSpPr>
          <p:nvPr>
            <p:ph type="body" sz="quarter" idx="12"/>
          </p:nvPr>
        </p:nvSpPr>
        <p:spPr>
          <a:xfrm>
            <a:off x="2501950" y="982482"/>
            <a:ext cx="6318200" cy="3443313"/>
          </a:xfrm>
        </p:spPr>
        <p:txBody>
          <a:bodyPr wrap="square" anchor="t">
            <a:noAutofit/>
          </a:bodyPr>
          <a:lstStyle/>
          <a:p>
            <a:pPr marL="514350" indent="-514350">
              <a:buFont typeface="+mj-lt"/>
              <a:buAutoNum type="arabicPeriod"/>
            </a:pPr>
            <a:r>
              <a:rPr lang="en-GB" sz="1800" dirty="0">
                <a:solidFill>
                  <a:schemeClr val="tx1"/>
                </a:solidFill>
              </a:rPr>
              <a:t>Papers only on tables or in the box….</a:t>
            </a:r>
          </a:p>
          <a:p>
            <a:pPr marL="514350" indent="-514350">
              <a:buFont typeface="+mj-lt"/>
              <a:buAutoNum type="arabicPeriod"/>
            </a:pPr>
            <a:r>
              <a:rPr lang="en-GB" sz="1800" dirty="0">
                <a:solidFill>
                  <a:schemeClr val="tx1"/>
                </a:solidFill>
              </a:rPr>
              <a:t>Keep agents at distance, only talk via supervisor</a:t>
            </a:r>
          </a:p>
          <a:p>
            <a:pPr marL="514350" indent="-514350">
              <a:buFont typeface="+mj-lt"/>
              <a:buAutoNum type="arabicPeriod"/>
            </a:pPr>
            <a:r>
              <a:rPr lang="en-GB" sz="1800" dirty="0">
                <a:solidFill>
                  <a:schemeClr val="tx1"/>
                </a:solidFill>
              </a:rPr>
              <a:t>Written instructions / training / briefing</a:t>
            </a:r>
          </a:p>
          <a:p>
            <a:pPr marL="514350" indent="-514350">
              <a:buFont typeface="+mj-lt"/>
              <a:buAutoNum type="arabicPeriod"/>
            </a:pPr>
            <a:r>
              <a:rPr lang="en-GB" sz="1800" dirty="0">
                <a:solidFill>
                  <a:schemeClr val="tx1"/>
                </a:solidFill>
              </a:rPr>
              <a:t>Transparency – face up, which box etc</a:t>
            </a:r>
          </a:p>
          <a:p>
            <a:pPr marL="514350" indent="-514350">
              <a:buFont typeface="+mj-lt"/>
              <a:buAutoNum type="arabicPeriod"/>
            </a:pPr>
            <a:r>
              <a:rPr lang="en-GB" sz="1800" dirty="0">
                <a:solidFill>
                  <a:schemeClr val="tx1"/>
                </a:solidFill>
              </a:rPr>
              <a:t>Speed – 25s, 50s, etc</a:t>
            </a:r>
          </a:p>
          <a:p>
            <a:pPr marL="514350" indent="-514350">
              <a:buFont typeface="+mj-lt"/>
              <a:buAutoNum type="arabicPeriod"/>
            </a:pPr>
            <a:r>
              <a:rPr lang="en-GB" sz="1800" dirty="0">
                <a:solidFill>
                  <a:schemeClr val="tx1"/>
                </a:solidFill>
              </a:rPr>
              <a:t>Check and double check</a:t>
            </a:r>
          </a:p>
          <a:p>
            <a:pPr marL="514350" indent="-514350">
              <a:buFont typeface="+mj-lt"/>
              <a:buAutoNum type="arabicPeriod"/>
            </a:pPr>
            <a:r>
              <a:rPr lang="en-GB" sz="1800" dirty="0">
                <a:solidFill>
                  <a:schemeClr val="tx1"/>
                </a:solidFill>
              </a:rPr>
              <a:t>Equipment – fingerettes, post its, bands, clips</a:t>
            </a:r>
          </a:p>
          <a:p>
            <a:pPr marL="514350" indent="-514350">
              <a:buFont typeface="+mj-lt"/>
              <a:buAutoNum type="arabicPeriod"/>
            </a:pPr>
            <a:r>
              <a:rPr lang="en-GB" sz="1800" dirty="0">
                <a:solidFill>
                  <a:schemeClr val="tx1"/>
                </a:solidFill>
              </a:rPr>
              <a:t>Manage staff – shuffle, reallocate</a:t>
            </a: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2579FEFA-99D8-1376-4A1F-B85B05FA381D}"/>
              </a:ext>
            </a:extLst>
          </p:cNvPr>
          <p:cNvSpPr>
            <a:spLocks noGrp="1"/>
          </p:cNvSpPr>
          <p:nvPr>
            <p:ph type="body" sz="quarter" idx="11"/>
          </p:nvPr>
        </p:nvSpPr>
        <p:spPr>
          <a:xfrm>
            <a:off x="323850" y="1419225"/>
            <a:ext cx="1717091" cy="3240088"/>
          </a:xfrm>
        </p:spPr>
        <p:txBody>
          <a:bodyPr wrap="square" anchor="t">
            <a:normAutofit/>
          </a:bodyPr>
          <a:lstStyle/>
          <a:p>
            <a:r>
              <a:rPr lang="en-GB" sz="2000" dirty="0"/>
              <a:t>Physically counting papers</a:t>
            </a:r>
          </a:p>
        </p:txBody>
      </p:sp>
      <p:sp>
        <p:nvSpPr>
          <p:cNvPr id="4" name="Title 3">
            <a:extLst>
              <a:ext uri="{FF2B5EF4-FFF2-40B4-BE49-F238E27FC236}">
                <a16:creationId xmlns:a16="http://schemas.microsoft.com/office/drawing/2014/main" id="{D55B24A4-41E6-E070-2DF8-AF1AC7D0F226}"/>
              </a:ext>
            </a:extLst>
          </p:cNvPr>
          <p:cNvSpPr>
            <a:spLocks noGrp="1"/>
          </p:cNvSpPr>
          <p:nvPr>
            <p:ph type="title"/>
          </p:nvPr>
        </p:nvSpPr>
        <p:spPr>
          <a:xfrm>
            <a:off x="323850" y="982482"/>
            <a:ext cx="6335713" cy="612568"/>
          </a:xfrm>
        </p:spPr>
        <p:txBody>
          <a:bodyPr anchor="t">
            <a:normAutofit fontScale="90000"/>
          </a:bodyPr>
          <a:lstStyle/>
          <a:p>
            <a:r>
              <a:rPr lang="en-GB" dirty="0"/>
              <a:t>Mechanics</a:t>
            </a:r>
            <a:br>
              <a:rPr lang="en-GB" dirty="0"/>
            </a:br>
            <a:endParaRPr lang="en-GB" dirty="0"/>
          </a:p>
        </p:txBody>
      </p:sp>
    </p:spTree>
    <p:extLst>
      <p:ext uri="{BB962C8B-B14F-4D97-AF65-F5344CB8AC3E}">
        <p14:creationId xmlns:p14="http://schemas.microsoft.com/office/powerpoint/2010/main" val="674094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EC33E-1003-235E-433D-B1A83736310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4A60E80-F0CF-026C-B966-A1043A3311CB}"/>
              </a:ext>
            </a:extLst>
          </p:cNvPr>
          <p:cNvSpPr>
            <a:spLocks noGrp="1"/>
          </p:cNvSpPr>
          <p:nvPr>
            <p:ph type="body" sz="quarter" idx="12"/>
          </p:nvPr>
        </p:nvSpPr>
        <p:spPr>
          <a:xfrm>
            <a:off x="2501950" y="951706"/>
            <a:ext cx="6318200" cy="3240088"/>
          </a:xfrm>
        </p:spPr>
        <p:txBody>
          <a:bodyPr wrap="square" anchor="t">
            <a:noAutofit/>
          </a:bodyPr>
          <a:lstStyle/>
          <a:p>
            <a:pPr marL="514350" indent="-514350">
              <a:buFont typeface="+mj-lt"/>
              <a:buAutoNum type="arabicPeriod"/>
            </a:pPr>
            <a:r>
              <a:rPr lang="en-GB" sz="1800" dirty="0">
                <a:solidFill>
                  <a:schemeClr val="tx1"/>
                </a:solidFill>
              </a:rPr>
              <a:t>Training staff</a:t>
            </a:r>
          </a:p>
          <a:p>
            <a:pPr marL="1055325" lvl="5" indent="-514350">
              <a:buFont typeface="+mj-lt"/>
              <a:buAutoNum type="alphaLcParenR"/>
            </a:pPr>
            <a:r>
              <a:rPr lang="en-GB" sz="1800" dirty="0">
                <a:solidFill>
                  <a:schemeClr val="tx1"/>
                </a:solidFill>
              </a:rPr>
              <a:t>Role specific training </a:t>
            </a:r>
          </a:p>
          <a:p>
            <a:pPr marL="514350" indent="-514350">
              <a:buFont typeface="+mj-lt"/>
              <a:buAutoNum type="arabicPeriod"/>
            </a:pPr>
            <a:r>
              <a:rPr lang="en-GB" sz="1800" dirty="0">
                <a:solidFill>
                  <a:schemeClr val="tx1"/>
                </a:solidFill>
              </a:rPr>
              <a:t>Clear understanding of roles</a:t>
            </a:r>
          </a:p>
          <a:p>
            <a:pPr marL="514350" indent="-514350">
              <a:buFont typeface="+mj-lt"/>
              <a:buAutoNum type="arabicPeriod"/>
            </a:pPr>
            <a:r>
              <a:rPr lang="en-GB" sz="1800" dirty="0">
                <a:solidFill>
                  <a:schemeClr val="tx1"/>
                </a:solidFill>
              </a:rPr>
              <a:t>Chain of command</a:t>
            </a:r>
          </a:p>
          <a:p>
            <a:pPr marL="514350" indent="-514350">
              <a:buFont typeface="+mj-lt"/>
              <a:buAutoNum type="arabicPeriod"/>
            </a:pPr>
            <a:r>
              <a:rPr lang="en-GB" sz="1800" dirty="0">
                <a:solidFill>
                  <a:schemeClr val="tx1"/>
                </a:solidFill>
              </a:rPr>
              <a:t>Who engages with observers, candidates, agents</a:t>
            </a:r>
          </a:p>
          <a:p>
            <a:pPr marL="514350" indent="-514350">
              <a:buFont typeface="+mj-lt"/>
              <a:buAutoNum type="arabicPeriod"/>
            </a:pPr>
            <a:r>
              <a:rPr lang="en-GB" sz="1800" dirty="0">
                <a:solidFill>
                  <a:schemeClr val="tx1"/>
                </a:solidFill>
              </a:rPr>
              <a:t>Managing poor performance – intervene and move</a:t>
            </a:r>
          </a:p>
          <a:p>
            <a:pPr marL="514350" indent="-514350">
              <a:buFont typeface="+mj-lt"/>
              <a:buAutoNum type="arabicPeriod"/>
            </a:pPr>
            <a:r>
              <a:rPr lang="en-GB" sz="1800" dirty="0">
                <a:solidFill>
                  <a:schemeClr val="tx1"/>
                </a:solidFill>
              </a:rPr>
              <a:t>Tolerance levels +/- explain discrepancies – you can only count what is in the box….</a:t>
            </a:r>
          </a:p>
          <a:p>
            <a:pPr marL="514350" indent="-514350">
              <a:buFont typeface="+mj-lt"/>
              <a:buAutoNum type="arabicPeriod"/>
            </a:pPr>
            <a:r>
              <a:rPr lang="en-GB" sz="1800" dirty="0">
                <a:solidFill>
                  <a:schemeClr val="tx1"/>
                </a:solidFill>
              </a:rPr>
              <a:t>Water only / food / bags &amp; coats / High Vis ?</a:t>
            </a:r>
          </a:p>
          <a:p>
            <a:pPr marL="514350" indent="-514350">
              <a:buFont typeface="+mj-lt"/>
              <a:buAutoNum type="arabicPeriod"/>
            </a:pPr>
            <a:r>
              <a:rPr lang="en-GB" sz="1800" dirty="0">
                <a:solidFill>
                  <a:schemeClr val="tx1"/>
                </a:solidFill>
              </a:rPr>
              <a:t>Contingency Plans…. Including next day recount….</a:t>
            </a: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D630D679-3950-5DF6-A1CD-A1AC6729F67D}"/>
              </a:ext>
            </a:extLst>
          </p:cNvPr>
          <p:cNvSpPr>
            <a:spLocks noGrp="1"/>
          </p:cNvSpPr>
          <p:nvPr>
            <p:ph type="body" sz="quarter" idx="11"/>
          </p:nvPr>
        </p:nvSpPr>
        <p:spPr>
          <a:xfrm>
            <a:off x="323850" y="1419225"/>
            <a:ext cx="1717091" cy="3240088"/>
          </a:xfrm>
        </p:spPr>
        <p:txBody>
          <a:bodyPr wrap="square" anchor="t">
            <a:normAutofit/>
          </a:bodyPr>
          <a:lstStyle/>
          <a:p>
            <a:r>
              <a:rPr lang="en-GB" sz="2000" dirty="0"/>
              <a:t>Oversight and escalation</a:t>
            </a:r>
          </a:p>
        </p:txBody>
      </p:sp>
      <p:sp>
        <p:nvSpPr>
          <p:cNvPr id="4" name="Title 3">
            <a:extLst>
              <a:ext uri="{FF2B5EF4-FFF2-40B4-BE49-F238E27FC236}">
                <a16:creationId xmlns:a16="http://schemas.microsoft.com/office/drawing/2014/main" id="{FEA2712C-9D1B-BC48-0266-7D092B652ACE}"/>
              </a:ext>
            </a:extLst>
          </p:cNvPr>
          <p:cNvSpPr>
            <a:spLocks noGrp="1"/>
          </p:cNvSpPr>
          <p:nvPr>
            <p:ph type="title"/>
          </p:nvPr>
        </p:nvSpPr>
        <p:spPr>
          <a:xfrm>
            <a:off x="323850" y="982482"/>
            <a:ext cx="6335713" cy="612568"/>
          </a:xfrm>
        </p:spPr>
        <p:txBody>
          <a:bodyPr anchor="t">
            <a:normAutofit fontScale="90000"/>
          </a:bodyPr>
          <a:lstStyle/>
          <a:p>
            <a:r>
              <a:rPr lang="en-GB" dirty="0"/>
              <a:t>Management</a:t>
            </a:r>
            <a:br>
              <a:rPr lang="en-GB" dirty="0"/>
            </a:br>
            <a:endParaRPr lang="en-GB" dirty="0"/>
          </a:p>
        </p:txBody>
      </p:sp>
    </p:spTree>
    <p:extLst>
      <p:ext uri="{BB962C8B-B14F-4D97-AF65-F5344CB8AC3E}">
        <p14:creationId xmlns:p14="http://schemas.microsoft.com/office/powerpoint/2010/main" val="739880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E3E5C-7942-7125-72FC-159597682BE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D0D47AC-360B-F36E-55C9-D5B82AF0EFDE}"/>
              </a:ext>
            </a:extLst>
          </p:cNvPr>
          <p:cNvSpPr>
            <a:spLocks noGrp="1"/>
          </p:cNvSpPr>
          <p:nvPr>
            <p:ph type="body" sz="quarter" idx="12"/>
          </p:nvPr>
        </p:nvSpPr>
        <p:spPr>
          <a:xfrm>
            <a:off x="2319688" y="807327"/>
            <a:ext cx="6641432" cy="3240088"/>
          </a:xfrm>
        </p:spPr>
        <p:txBody>
          <a:bodyPr wrap="square" anchor="t">
            <a:noAutofit/>
          </a:bodyPr>
          <a:lstStyle/>
          <a:p>
            <a:pPr marL="514350" indent="-514350">
              <a:buFont typeface="+mj-lt"/>
              <a:buAutoNum type="arabicPeriod"/>
            </a:pPr>
            <a:r>
              <a:rPr lang="en-GB" sz="1800" dirty="0">
                <a:solidFill>
                  <a:schemeClr val="tx1"/>
                </a:solidFill>
              </a:rPr>
              <a:t>Try to minimise through briefing, transparent processes and early intervention – “</a:t>
            </a:r>
            <a:r>
              <a:rPr lang="en-GB" sz="1800" i="1" dirty="0">
                <a:solidFill>
                  <a:schemeClr val="tx1"/>
                </a:solidFill>
              </a:rPr>
              <a:t>why didn’t you tell me 2 hours ago!”</a:t>
            </a:r>
          </a:p>
          <a:p>
            <a:pPr marL="514350" indent="-514350">
              <a:buFont typeface="+mj-lt"/>
              <a:buAutoNum type="arabicPeriod"/>
            </a:pPr>
            <a:r>
              <a:rPr lang="en-GB" sz="1800" dirty="0">
                <a:solidFill>
                  <a:schemeClr val="tx1"/>
                </a:solidFill>
              </a:rPr>
              <a:t>Only a candidate or an election agent can request a recount/ further recount. They must be present at the count to make a request. </a:t>
            </a:r>
          </a:p>
          <a:p>
            <a:pPr marL="514350" indent="-514350">
              <a:buFont typeface="+mj-lt"/>
              <a:buAutoNum type="arabicPeriod"/>
            </a:pPr>
            <a:r>
              <a:rPr lang="en-GB" sz="1800" dirty="0">
                <a:solidFill>
                  <a:schemeClr val="tx1"/>
                </a:solidFill>
              </a:rPr>
              <a:t>A decision of the Returning Officer – “</a:t>
            </a:r>
            <a:r>
              <a:rPr lang="en-GB" sz="1800" b="1" dirty="0"/>
              <a:t>the CRO may refuse to do so if in the CRO’s opinion the request is unreasonable”</a:t>
            </a:r>
          </a:p>
          <a:p>
            <a:pPr marL="514350" indent="-514350">
              <a:buFont typeface="+mj-lt"/>
              <a:buAutoNum type="arabicPeriod"/>
            </a:pPr>
            <a:r>
              <a:rPr lang="en-GB" sz="1800" dirty="0">
                <a:solidFill>
                  <a:schemeClr val="tx1"/>
                </a:solidFill>
              </a:rPr>
              <a:t>What is </a:t>
            </a:r>
            <a:r>
              <a:rPr lang="en-GB" sz="1800" b="1" dirty="0">
                <a:solidFill>
                  <a:schemeClr val="tx1"/>
                </a:solidFill>
              </a:rPr>
              <a:t>reasonable</a:t>
            </a:r>
            <a:r>
              <a:rPr lang="en-GB" sz="1800" dirty="0">
                <a:solidFill>
                  <a:schemeClr val="tx1"/>
                </a:solidFill>
              </a:rPr>
              <a:t>?  Close result? / Danger of losing deposit?/ Minor process issue?</a:t>
            </a:r>
          </a:p>
          <a:p>
            <a:pPr marL="514350" indent="-514350">
              <a:buFont typeface="+mj-lt"/>
              <a:buAutoNum type="arabicPeriod"/>
            </a:pPr>
            <a:r>
              <a:rPr lang="en-GB" sz="1800" dirty="0">
                <a:solidFill>
                  <a:schemeClr val="tx1"/>
                </a:solidFill>
              </a:rPr>
              <a:t>Bundle Check… Full recount should be very unusual </a:t>
            </a:r>
          </a:p>
          <a:p>
            <a:pPr marL="514350" indent="-514350">
              <a:buFont typeface="+mj-lt"/>
              <a:buAutoNum type="arabicPeriod"/>
            </a:pPr>
            <a:r>
              <a:rPr lang="en-GB" sz="1800" dirty="0">
                <a:solidFill>
                  <a:schemeClr val="tx1"/>
                </a:solidFill>
              </a:rPr>
              <a:t>Constituency vs Region</a:t>
            </a:r>
          </a:p>
          <a:p>
            <a:pPr marL="514350" indent="-514350">
              <a:buFont typeface="+mj-lt"/>
              <a:buAutoNum type="arabicPeriod"/>
            </a:pPr>
            <a:endParaRPr lang="en-GB" sz="1800" dirty="0">
              <a:solidFill>
                <a:schemeClr val="tx1"/>
              </a:solidFill>
            </a:endParaRPr>
          </a:p>
          <a:p>
            <a:pPr lvl="1"/>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F8BA2346-7D78-406A-DFB4-7AE91D126F44}"/>
              </a:ext>
            </a:extLst>
          </p:cNvPr>
          <p:cNvSpPr>
            <a:spLocks noGrp="1"/>
          </p:cNvSpPr>
          <p:nvPr>
            <p:ph type="body" sz="quarter" idx="11"/>
          </p:nvPr>
        </p:nvSpPr>
        <p:spPr>
          <a:xfrm>
            <a:off x="323850" y="1419225"/>
            <a:ext cx="1717091" cy="3240088"/>
          </a:xfrm>
        </p:spPr>
        <p:txBody>
          <a:bodyPr wrap="square" anchor="t">
            <a:normAutofit/>
          </a:bodyPr>
          <a:lstStyle/>
          <a:p>
            <a:r>
              <a:rPr lang="en-GB" sz="2000" dirty="0"/>
              <a:t>Why and How</a:t>
            </a:r>
          </a:p>
        </p:txBody>
      </p:sp>
      <p:sp>
        <p:nvSpPr>
          <p:cNvPr id="4" name="Title 3">
            <a:extLst>
              <a:ext uri="{FF2B5EF4-FFF2-40B4-BE49-F238E27FC236}">
                <a16:creationId xmlns:a16="http://schemas.microsoft.com/office/drawing/2014/main" id="{A86832AC-8186-40E1-D298-D804E4190176}"/>
              </a:ext>
            </a:extLst>
          </p:cNvPr>
          <p:cNvSpPr>
            <a:spLocks noGrp="1"/>
          </p:cNvSpPr>
          <p:nvPr>
            <p:ph type="title"/>
          </p:nvPr>
        </p:nvSpPr>
        <p:spPr>
          <a:xfrm>
            <a:off x="323850" y="982482"/>
            <a:ext cx="6335713" cy="612568"/>
          </a:xfrm>
        </p:spPr>
        <p:txBody>
          <a:bodyPr anchor="t">
            <a:normAutofit fontScale="90000"/>
          </a:bodyPr>
          <a:lstStyle/>
          <a:p>
            <a:r>
              <a:rPr lang="en-GB" dirty="0"/>
              <a:t>Recount</a:t>
            </a:r>
            <a:br>
              <a:rPr lang="en-GB" dirty="0"/>
            </a:br>
            <a:endParaRPr lang="en-GB" dirty="0"/>
          </a:p>
        </p:txBody>
      </p:sp>
    </p:spTree>
    <p:extLst>
      <p:ext uri="{BB962C8B-B14F-4D97-AF65-F5344CB8AC3E}">
        <p14:creationId xmlns:p14="http://schemas.microsoft.com/office/powerpoint/2010/main" val="220660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8BEEA-E9B4-6346-95F3-9FBD7846D03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2B24DD1-1CD2-86FD-A669-B47958DFA707}"/>
              </a:ext>
            </a:extLst>
          </p:cNvPr>
          <p:cNvSpPr>
            <a:spLocks noGrp="1"/>
          </p:cNvSpPr>
          <p:nvPr>
            <p:ph type="body" sz="quarter" idx="12"/>
          </p:nvPr>
        </p:nvSpPr>
        <p:spPr>
          <a:xfrm>
            <a:off x="2443428" y="1419225"/>
            <a:ext cx="6318200" cy="3240088"/>
          </a:xfrm>
        </p:spPr>
        <p:txBody>
          <a:bodyPr wrap="square" anchor="t">
            <a:noAutofit/>
          </a:bodyPr>
          <a:lstStyle/>
          <a:p>
            <a:pPr marL="514350" indent="-514350">
              <a:buFont typeface="+mj-lt"/>
              <a:buAutoNum type="arabicPeriod"/>
            </a:pPr>
            <a:r>
              <a:rPr lang="en-GB" sz="1800" dirty="0">
                <a:solidFill>
                  <a:schemeClr val="tx1"/>
                </a:solidFill>
              </a:rPr>
              <a:t>Dependent on count model</a:t>
            </a:r>
          </a:p>
          <a:p>
            <a:pPr marL="514350" indent="-514350">
              <a:buFont typeface="+mj-lt"/>
              <a:buAutoNum type="arabicPeriod"/>
            </a:pPr>
            <a:r>
              <a:rPr lang="en-GB" sz="1800" dirty="0">
                <a:solidFill>
                  <a:schemeClr val="tx1"/>
                </a:solidFill>
              </a:rPr>
              <a:t>Preparation ahead of count / testing</a:t>
            </a:r>
          </a:p>
          <a:p>
            <a:pPr marL="514350" indent="-514350">
              <a:buFont typeface="+mj-lt"/>
              <a:buAutoNum type="arabicPeriod"/>
            </a:pPr>
            <a:r>
              <a:rPr lang="en-GB" sz="1800" dirty="0">
                <a:solidFill>
                  <a:schemeClr val="tx1"/>
                </a:solidFill>
              </a:rPr>
              <a:t>Spreadsheets / report slips</a:t>
            </a:r>
          </a:p>
          <a:p>
            <a:pPr marL="514350" indent="-514350">
              <a:buFont typeface="+mj-lt"/>
              <a:buAutoNum type="arabicPeriod"/>
            </a:pPr>
            <a:r>
              <a:rPr lang="en-GB" sz="1800" dirty="0">
                <a:solidFill>
                  <a:schemeClr val="tx1"/>
                </a:solidFill>
              </a:rPr>
              <a:t>Proof check – do all the columns add up etc</a:t>
            </a:r>
          </a:p>
          <a:p>
            <a:pPr marL="514350" indent="-514350">
              <a:buFont typeface="+mj-lt"/>
              <a:buAutoNum type="arabicPeriod"/>
            </a:pPr>
            <a:r>
              <a:rPr lang="en-GB" sz="1800" dirty="0">
                <a:solidFill>
                  <a:schemeClr val="tx1"/>
                </a:solidFill>
              </a:rPr>
              <a:t>What is shared with candidates and agents: Turnout, totals, declarations </a:t>
            </a:r>
          </a:p>
          <a:p>
            <a:pPr marL="514350" indent="-514350">
              <a:buFont typeface="+mj-lt"/>
              <a:buAutoNum type="arabicPeriod"/>
            </a:pPr>
            <a:r>
              <a:rPr lang="en-GB" sz="1800" dirty="0">
                <a:solidFill>
                  <a:schemeClr val="tx1"/>
                </a:solidFill>
              </a:rPr>
              <a:t>What is provided to media</a:t>
            </a: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C5088D08-0C79-10EF-9975-891722F8A6AB}"/>
              </a:ext>
            </a:extLst>
          </p:cNvPr>
          <p:cNvSpPr>
            <a:spLocks noGrp="1"/>
          </p:cNvSpPr>
          <p:nvPr>
            <p:ph type="body" sz="quarter" idx="11"/>
          </p:nvPr>
        </p:nvSpPr>
        <p:spPr>
          <a:xfrm>
            <a:off x="323850" y="1419225"/>
            <a:ext cx="1717091" cy="3240088"/>
          </a:xfrm>
        </p:spPr>
        <p:txBody>
          <a:bodyPr wrap="square" anchor="t">
            <a:normAutofit/>
          </a:bodyPr>
          <a:lstStyle/>
          <a:p>
            <a:r>
              <a:rPr lang="en-GB" sz="2000" dirty="0"/>
              <a:t>Internal &amp; external</a:t>
            </a:r>
          </a:p>
        </p:txBody>
      </p:sp>
      <p:sp>
        <p:nvSpPr>
          <p:cNvPr id="4" name="Title 3">
            <a:extLst>
              <a:ext uri="{FF2B5EF4-FFF2-40B4-BE49-F238E27FC236}">
                <a16:creationId xmlns:a16="http://schemas.microsoft.com/office/drawing/2014/main" id="{25EA2858-05B9-B8A1-14B4-7E71D9AB86DE}"/>
              </a:ext>
            </a:extLst>
          </p:cNvPr>
          <p:cNvSpPr>
            <a:spLocks noGrp="1"/>
          </p:cNvSpPr>
          <p:nvPr>
            <p:ph type="title"/>
          </p:nvPr>
        </p:nvSpPr>
        <p:spPr>
          <a:xfrm>
            <a:off x="323850" y="982482"/>
            <a:ext cx="6335713" cy="612568"/>
          </a:xfrm>
        </p:spPr>
        <p:txBody>
          <a:bodyPr anchor="t">
            <a:normAutofit fontScale="90000"/>
          </a:bodyPr>
          <a:lstStyle/>
          <a:p>
            <a:r>
              <a:rPr lang="en-GB" dirty="0"/>
              <a:t>Documentation</a:t>
            </a:r>
            <a:br>
              <a:rPr lang="en-GB" dirty="0"/>
            </a:br>
            <a:endParaRPr lang="en-GB" dirty="0"/>
          </a:p>
        </p:txBody>
      </p:sp>
    </p:spTree>
    <p:extLst>
      <p:ext uri="{BB962C8B-B14F-4D97-AF65-F5344CB8AC3E}">
        <p14:creationId xmlns:p14="http://schemas.microsoft.com/office/powerpoint/2010/main" val="2011710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A0F9E-E88A-337E-5310-F530D7D3182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FC338B0-F7CC-E2A3-1642-D2B0EE25FD76}"/>
              </a:ext>
            </a:extLst>
          </p:cNvPr>
          <p:cNvSpPr>
            <a:spLocks noGrp="1"/>
          </p:cNvSpPr>
          <p:nvPr>
            <p:ph type="body" sz="quarter" idx="12"/>
          </p:nvPr>
        </p:nvSpPr>
        <p:spPr>
          <a:xfrm>
            <a:off x="2399536" y="1016889"/>
            <a:ext cx="6318200" cy="3240088"/>
          </a:xfrm>
        </p:spPr>
        <p:txBody>
          <a:bodyPr wrap="square" anchor="t">
            <a:noAutofit/>
          </a:bodyPr>
          <a:lstStyle/>
          <a:p>
            <a:pPr marL="514350" indent="-514350">
              <a:buFont typeface="+mj-lt"/>
              <a:buAutoNum type="arabicPeriod"/>
            </a:pPr>
            <a:r>
              <a:rPr lang="en-GB" sz="1800" dirty="0">
                <a:solidFill>
                  <a:schemeClr val="tx1"/>
                </a:solidFill>
              </a:rPr>
              <a:t>Efficient count starts at polling – accurate ballot paper account, unused papers etc</a:t>
            </a:r>
          </a:p>
          <a:p>
            <a:pPr marL="514350" indent="-514350">
              <a:buFont typeface="+mj-lt"/>
              <a:buAutoNum type="arabicPeriod"/>
            </a:pPr>
            <a:r>
              <a:rPr lang="en-GB" sz="1800" dirty="0">
                <a:solidFill>
                  <a:schemeClr val="tx1"/>
                </a:solidFill>
              </a:rPr>
              <a:t>Minimising movement / double handling</a:t>
            </a:r>
          </a:p>
          <a:p>
            <a:pPr marL="514350" indent="-514350">
              <a:buFont typeface="+mj-lt"/>
              <a:buAutoNum type="arabicPeriod"/>
            </a:pPr>
            <a:r>
              <a:rPr lang="en-GB" sz="1800" dirty="0">
                <a:solidFill>
                  <a:schemeClr val="tx1"/>
                </a:solidFill>
              </a:rPr>
              <a:t>“Boxes in” / receiving :  marked registers, CNLs, BPAs</a:t>
            </a:r>
          </a:p>
          <a:p>
            <a:pPr marL="514350" indent="-514350">
              <a:buFont typeface="+mj-lt"/>
              <a:buAutoNum type="arabicPeriod"/>
            </a:pPr>
            <a:r>
              <a:rPr lang="en-GB" sz="1800" dirty="0">
                <a:solidFill>
                  <a:schemeClr val="tx1"/>
                </a:solidFill>
              </a:rPr>
              <a:t>Checking of unused….</a:t>
            </a:r>
          </a:p>
          <a:p>
            <a:pPr marL="514350" indent="-514350">
              <a:buFont typeface="+mj-lt"/>
              <a:buAutoNum type="arabicPeriod"/>
            </a:pPr>
            <a:r>
              <a:rPr lang="en-GB" sz="1800" b="1" dirty="0">
                <a:solidFill>
                  <a:schemeClr val="tx1"/>
                </a:solidFill>
              </a:rPr>
              <a:t>Process is the priority </a:t>
            </a:r>
            <a:r>
              <a:rPr lang="en-GB" sz="1800" dirty="0">
                <a:solidFill>
                  <a:schemeClr val="tx1"/>
                </a:solidFill>
              </a:rPr>
              <a:t>– </a:t>
            </a:r>
            <a:r>
              <a:rPr lang="en-GB" sz="1800" b="1" dirty="0">
                <a:solidFill>
                  <a:schemeClr val="tx1"/>
                </a:solidFill>
              </a:rPr>
              <a:t>NOT</a:t>
            </a:r>
            <a:r>
              <a:rPr lang="en-GB" sz="1800" dirty="0">
                <a:solidFill>
                  <a:schemeClr val="tx1"/>
                </a:solidFill>
              </a:rPr>
              <a:t> media or candidates</a:t>
            </a:r>
          </a:p>
          <a:p>
            <a:pPr marL="514350" indent="-514350">
              <a:buFont typeface="+mj-lt"/>
              <a:buAutoNum type="arabicPeriod"/>
            </a:pPr>
            <a:r>
              <a:rPr lang="en-GB" sz="1800" dirty="0">
                <a:solidFill>
                  <a:schemeClr val="tx1"/>
                </a:solidFill>
              </a:rPr>
              <a:t>Scrutiny vs Secrecy</a:t>
            </a:r>
          </a:p>
          <a:p>
            <a:pPr marL="514350" indent="-514350">
              <a:buFont typeface="+mj-lt"/>
              <a:buAutoNum type="arabicPeriod"/>
            </a:pPr>
            <a:r>
              <a:rPr lang="en-GB" sz="1800" dirty="0">
                <a:solidFill>
                  <a:schemeClr val="tx1"/>
                </a:solidFill>
              </a:rPr>
              <a:t>Health and Safety</a:t>
            </a:r>
          </a:p>
          <a:p>
            <a:pPr marL="514350" indent="-514350">
              <a:buFont typeface="+mj-lt"/>
              <a:buAutoNum type="arabicPeriod"/>
            </a:pPr>
            <a:r>
              <a:rPr lang="en-GB" sz="1800" dirty="0">
                <a:solidFill>
                  <a:schemeClr val="tx1"/>
                </a:solidFill>
              </a:rPr>
              <a:t>Stage/Media etc  </a:t>
            </a:r>
          </a:p>
          <a:p>
            <a:pPr marL="514350" indent="-514350">
              <a:buFont typeface="+mj-lt"/>
              <a:buAutoNum type="arabicPeriod"/>
            </a:pPr>
            <a:r>
              <a:rPr lang="en-GB" sz="1800" dirty="0">
                <a:solidFill>
                  <a:schemeClr val="tx1"/>
                </a:solidFill>
              </a:rPr>
              <a:t>Contingency planning – evacuation plan etc</a:t>
            </a: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34D86848-737E-D716-B70B-78C395B52966}"/>
              </a:ext>
            </a:extLst>
          </p:cNvPr>
          <p:cNvSpPr>
            <a:spLocks noGrp="1"/>
          </p:cNvSpPr>
          <p:nvPr>
            <p:ph type="body" sz="quarter" idx="11"/>
          </p:nvPr>
        </p:nvSpPr>
        <p:spPr>
          <a:xfrm>
            <a:off x="323850" y="1419225"/>
            <a:ext cx="1717091" cy="3240088"/>
          </a:xfrm>
        </p:spPr>
        <p:txBody>
          <a:bodyPr wrap="square" anchor="t">
            <a:normAutofit/>
          </a:bodyPr>
          <a:lstStyle/>
          <a:p>
            <a:r>
              <a:rPr lang="en-GB" sz="2000" dirty="0"/>
              <a:t>Efficiency &amp; Transparency</a:t>
            </a:r>
          </a:p>
        </p:txBody>
      </p:sp>
      <p:sp>
        <p:nvSpPr>
          <p:cNvPr id="4" name="Title 3">
            <a:extLst>
              <a:ext uri="{FF2B5EF4-FFF2-40B4-BE49-F238E27FC236}">
                <a16:creationId xmlns:a16="http://schemas.microsoft.com/office/drawing/2014/main" id="{CF0E97A9-A86B-19BC-9599-C5A051AF0412}"/>
              </a:ext>
            </a:extLst>
          </p:cNvPr>
          <p:cNvSpPr>
            <a:spLocks noGrp="1"/>
          </p:cNvSpPr>
          <p:nvPr>
            <p:ph type="title"/>
          </p:nvPr>
        </p:nvSpPr>
        <p:spPr>
          <a:xfrm>
            <a:off x="323850" y="484187"/>
            <a:ext cx="6335713" cy="612568"/>
          </a:xfrm>
        </p:spPr>
        <p:txBody>
          <a:bodyPr anchor="t">
            <a:normAutofit fontScale="90000"/>
          </a:bodyPr>
          <a:lstStyle/>
          <a:p>
            <a:r>
              <a:rPr lang="en-GB" dirty="0"/>
              <a:t>Logistics and Layout</a:t>
            </a:r>
            <a:br>
              <a:rPr lang="en-GB" dirty="0"/>
            </a:br>
            <a:endParaRPr lang="en-GB" dirty="0"/>
          </a:p>
        </p:txBody>
      </p:sp>
    </p:spTree>
    <p:extLst>
      <p:ext uri="{BB962C8B-B14F-4D97-AF65-F5344CB8AC3E}">
        <p14:creationId xmlns:p14="http://schemas.microsoft.com/office/powerpoint/2010/main" val="3349687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47FDB-3034-F434-10D4-0DF881C7BC2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B290E93-CFF1-76CE-0919-F0AC429F18F3}"/>
              </a:ext>
            </a:extLst>
          </p:cNvPr>
          <p:cNvSpPr>
            <a:spLocks noGrp="1"/>
          </p:cNvSpPr>
          <p:nvPr>
            <p:ph type="body" sz="quarter" idx="12"/>
          </p:nvPr>
        </p:nvSpPr>
        <p:spPr>
          <a:xfrm>
            <a:off x="2421482" y="1281574"/>
            <a:ext cx="6318200" cy="3240088"/>
          </a:xfrm>
        </p:spPr>
        <p:txBody>
          <a:bodyPr wrap="square" anchor="t">
            <a:noAutofit/>
          </a:bodyPr>
          <a:lstStyle/>
          <a:p>
            <a:pPr marL="514350" indent="-514350">
              <a:buFont typeface="+mj-lt"/>
              <a:buAutoNum type="arabicPeriod"/>
            </a:pPr>
            <a:r>
              <a:rPr lang="en-GB" sz="1800" dirty="0">
                <a:solidFill>
                  <a:schemeClr val="tx1"/>
                </a:solidFill>
              </a:rPr>
              <a:t>Starts before the count – candidates and agents know what to expect, layout, process, standards of behaviour, requirement for secrecy</a:t>
            </a:r>
          </a:p>
          <a:p>
            <a:pPr marL="514350" indent="-514350">
              <a:buFont typeface="+mj-lt"/>
              <a:buAutoNum type="arabicPeriod"/>
            </a:pPr>
            <a:r>
              <a:rPr lang="en-GB" sz="1800" dirty="0">
                <a:solidFill>
                  <a:schemeClr val="tx1"/>
                </a:solidFill>
              </a:rPr>
              <a:t>Explaining the process</a:t>
            </a:r>
          </a:p>
          <a:p>
            <a:pPr marL="514350" indent="-514350">
              <a:buFont typeface="+mj-lt"/>
              <a:buAutoNum type="arabicPeriod"/>
            </a:pPr>
            <a:r>
              <a:rPr lang="en-GB" sz="1800" dirty="0">
                <a:solidFill>
                  <a:schemeClr val="tx1"/>
                </a:solidFill>
              </a:rPr>
              <a:t>What must be made available to candidates and agents – verification (turnout etc); when?</a:t>
            </a:r>
          </a:p>
          <a:p>
            <a:pPr marL="514350" indent="-514350">
              <a:buFont typeface="+mj-lt"/>
              <a:buAutoNum type="arabicPeriod"/>
            </a:pPr>
            <a:r>
              <a:rPr lang="en-GB" sz="1800" dirty="0">
                <a:solidFill>
                  <a:schemeClr val="tx1"/>
                </a:solidFill>
              </a:rPr>
              <a:t>Scrutiny not sampling…. but</a:t>
            </a:r>
          </a:p>
          <a:p>
            <a:pPr marL="514350" indent="-514350">
              <a:buFont typeface="+mj-lt"/>
              <a:buAutoNum type="arabicPeriod"/>
            </a:pPr>
            <a:r>
              <a:rPr lang="en-GB" sz="1800" dirty="0">
                <a:solidFill>
                  <a:schemeClr val="tx1"/>
                </a:solidFill>
              </a:rPr>
              <a:t>Sampling – information on which box is being verified</a:t>
            </a:r>
          </a:p>
          <a:p>
            <a:pPr marL="514350" indent="-514350">
              <a:buFont typeface="+mj-lt"/>
              <a:buAutoNum type="arabicPeriod"/>
            </a:pPr>
            <a:r>
              <a:rPr lang="en-GB" sz="1800" dirty="0">
                <a:solidFill>
                  <a:schemeClr val="tx1"/>
                </a:solidFill>
              </a:rPr>
              <a:t>Adjudication, declarations, results</a:t>
            </a: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16C23D62-B92E-D2E2-BD42-EA68E070CB30}"/>
              </a:ext>
            </a:extLst>
          </p:cNvPr>
          <p:cNvSpPr>
            <a:spLocks noGrp="1"/>
          </p:cNvSpPr>
          <p:nvPr>
            <p:ph type="body" sz="quarter" idx="11"/>
          </p:nvPr>
        </p:nvSpPr>
        <p:spPr>
          <a:xfrm>
            <a:off x="323850" y="1419225"/>
            <a:ext cx="1717091" cy="3240088"/>
          </a:xfrm>
        </p:spPr>
        <p:txBody>
          <a:bodyPr wrap="square" anchor="t">
            <a:normAutofit/>
          </a:bodyPr>
          <a:lstStyle/>
          <a:p>
            <a:r>
              <a:rPr lang="en-GB" sz="2000" dirty="0"/>
              <a:t>Scrutiny, transparency, communication</a:t>
            </a:r>
          </a:p>
        </p:txBody>
      </p:sp>
      <p:sp>
        <p:nvSpPr>
          <p:cNvPr id="4" name="Title 3">
            <a:extLst>
              <a:ext uri="{FF2B5EF4-FFF2-40B4-BE49-F238E27FC236}">
                <a16:creationId xmlns:a16="http://schemas.microsoft.com/office/drawing/2014/main" id="{03920ADD-9823-03AF-7CB8-97CBFAB7E723}"/>
              </a:ext>
            </a:extLst>
          </p:cNvPr>
          <p:cNvSpPr>
            <a:spLocks noGrp="1"/>
          </p:cNvSpPr>
          <p:nvPr>
            <p:ph type="title"/>
          </p:nvPr>
        </p:nvSpPr>
        <p:spPr>
          <a:xfrm>
            <a:off x="323850" y="806657"/>
            <a:ext cx="6335713" cy="612568"/>
          </a:xfrm>
        </p:spPr>
        <p:txBody>
          <a:bodyPr anchor="t">
            <a:normAutofit fontScale="90000"/>
          </a:bodyPr>
          <a:lstStyle/>
          <a:p>
            <a:r>
              <a:rPr lang="en-GB" dirty="0"/>
              <a:t>Information Sharing</a:t>
            </a:r>
            <a:br>
              <a:rPr lang="en-GB" dirty="0"/>
            </a:br>
            <a:endParaRPr lang="en-GB" dirty="0"/>
          </a:p>
        </p:txBody>
      </p:sp>
    </p:spTree>
    <p:extLst>
      <p:ext uri="{BB962C8B-B14F-4D97-AF65-F5344CB8AC3E}">
        <p14:creationId xmlns:p14="http://schemas.microsoft.com/office/powerpoint/2010/main" val="3728757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FD673-C072-95A3-3161-CE505EA3992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CEE4ECC-DEF2-A922-C390-44FF6F756E80}"/>
              </a:ext>
            </a:extLst>
          </p:cNvPr>
          <p:cNvSpPr>
            <a:spLocks noGrp="1"/>
          </p:cNvSpPr>
          <p:nvPr>
            <p:ph type="body" sz="quarter" idx="12"/>
          </p:nvPr>
        </p:nvSpPr>
        <p:spPr>
          <a:xfrm>
            <a:off x="2421482" y="1419225"/>
            <a:ext cx="6318200" cy="3240088"/>
          </a:xfrm>
        </p:spPr>
        <p:txBody>
          <a:bodyPr wrap="square" anchor="t">
            <a:noAutofit/>
          </a:bodyPr>
          <a:lstStyle/>
          <a:p>
            <a:pPr marL="514350" indent="-514350">
              <a:buFont typeface="+mj-lt"/>
              <a:buAutoNum type="arabicPeriod"/>
            </a:pPr>
            <a:r>
              <a:rPr lang="en-GB" sz="1800" dirty="0">
                <a:solidFill>
                  <a:schemeClr val="tx1"/>
                </a:solidFill>
              </a:rPr>
              <a:t>Public Safety / security – passes, security</a:t>
            </a:r>
          </a:p>
          <a:p>
            <a:pPr marL="514350" indent="-514350">
              <a:buFont typeface="+mj-lt"/>
              <a:buAutoNum type="arabicPeriod"/>
            </a:pPr>
            <a:r>
              <a:rPr lang="en-GB" sz="1800" dirty="0">
                <a:solidFill>
                  <a:schemeClr val="tx1"/>
                </a:solidFill>
              </a:rPr>
              <a:t>Security – major concern in 2026; local circumstances </a:t>
            </a:r>
          </a:p>
          <a:p>
            <a:pPr marL="514350" indent="-514350">
              <a:buFont typeface="+mj-lt"/>
              <a:buAutoNum type="arabicPeriod"/>
            </a:pPr>
            <a:r>
              <a:rPr lang="en-GB" sz="1800" dirty="0">
                <a:solidFill>
                  <a:schemeClr val="tx1"/>
                </a:solidFill>
              </a:rPr>
              <a:t>Police, First Aid </a:t>
            </a:r>
          </a:p>
          <a:p>
            <a:pPr marL="514350" indent="-514350">
              <a:buFont typeface="+mj-lt"/>
              <a:buAutoNum type="arabicPeriod"/>
            </a:pPr>
            <a:r>
              <a:rPr lang="en-GB" sz="1800" dirty="0">
                <a:solidFill>
                  <a:schemeClr val="tx1"/>
                </a:solidFill>
              </a:rPr>
              <a:t>Public announcements </a:t>
            </a:r>
          </a:p>
          <a:p>
            <a:pPr marL="514350" indent="-514350">
              <a:buFont typeface="+mj-lt"/>
              <a:buAutoNum type="arabicPeriod"/>
            </a:pPr>
            <a:r>
              <a:rPr lang="en-GB" sz="1800" dirty="0">
                <a:solidFill>
                  <a:schemeClr val="tx1"/>
                </a:solidFill>
              </a:rPr>
              <a:t>Comms support – posting the results</a:t>
            </a:r>
          </a:p>
          <a:p>
            <a:pPr marL="514350" indent="-514350">
              <a:buFont typeface="+mj-lt"/>
              <a:buAutoNum type="arabicPeriod"/>
            </a:pPr>
            <a:r>
              <a:rPr lang="en-GB" sz="1800" dirty="0">
                <a:solidFill>
                  <a:schemeClr val="tx1"/>
                </a:solidFill>
              </a:rPr>
              <a:t>Media engagement</a:t>
            </a:r>
          </a:p>
          <a:p>
            <a:pPr marL="514350" indent="-514350">
              <a:buFont typeface="+mj-lt"/>
              <a:buAutoNum type="arabicPeriod"/>
            </a:pPr>
            <a:r>
              <a:rPr lang="en-GB" sz="1800" dirty="0">
                <a:solidFill>
                  <a:schemeClr val="tx1"/>
                </a:solidFill>
              </a:rPr>
              <a:t>Dealing with the aftermath: counted papers, marked registers, CNLs, etc </a:t>
            </a:r>
          </a:p>
          <a:p>
            <a:endParaRPr lang="en-GB" sz="1800" dirty="0">
              <a:solidFill>
                <a:schemeClr val="tx1"/>
              </a:solidFill>
            </a:endParaRPr>
          </a:p>
          <a:p>
            <a:r>
              <a:rPr lang="en-GB" sz="1800" dirty="0">
                <a:solidFill>
                  <a:schemeClr val="tx1"/>
                </a:solidFill>
              </a:rPr>
              <a:t> </a:t>
            </a: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4" name="Title 3">
            <a:extLst>
              <a:ext uri="{FF2B5EF4-FFF2-40B4-BE49-F238E27FC236}">
                <a16:creationId xmlns:a16="http://schemas.microsoft.com/office/drawing/2014/main" id="{3838416A-E772-8C89-DB4C-7B9CCF728E05}"/>
              </a:ext>
            </a:extLst>
          </p:cNvPr>
          <p:cNvSpPr>
            <a:spLocks noGrp="1"/>
          </p:cNvSpPr>
          <p:nvPr>
            <p:ph type="title"/>
          </p:nvPr>
        </p:nvSpPr>
        <p:spPr>
          <a:xfrm>
            <a:off x="323850" y="806657"/>
            <a:ext cx="6335713" cy="612568"/>
          </a:xfrm>
        </p:spPr>
        <p:txBody>
          <a:bodyPr anchor="t">
            <a:normAutofit fontScale="90000"/>
          </a:bodyPr>
          <a:lstStyle/>
          <a:p>
            <a:r>
              <a:rPr lang="en-GB" dirty="0"/>
              <a:t>Infrastructure</a:t>
            </a:r>
            <a:br>
              <a:rPr lang="en-GB" dirty="0"/>
            </a:br>
            <a:endParaRPr lang="en-GB" dirty="0"/>
          </a:p>
        </p:txBody>
      </p:sp>
    </p:spTree>
    <p:extLst>
      <p:ext uri="{BB962C8B-B14F-4D97-AF65-F5344CB8AC3E}">
        <p14:creationId xmlns:p14="http://schemas.microsoft.com/office/powerpoint/2010/main" val="4173086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F17494-CCE8-7149-1D4E-19C96A73962A}"/>
              </a:ext>
            </a:extLst>
          </p:cNvPr>
          <p:cNvSpPr>
            <a:spLocks noGrp="1"/>
          </p:cNvSpPr>
          <p:nvPr>
            <p:ph type="title"/>
          </p:nvPr>
        </p:nvSpPr>
        <p:spPr/>
        <p:txBody>
          <a:bodyPr/>
          <a:lstStyle/>
          <a:p>
            <a:r>
              <a:rPr lang="en-GB" dirty="0"/>
              <a:t>Regional Count</a:t>
            </a:r>
          </a:p>
        </p:txBody>
      </p:sp>
      <p:sp>
        <p:nvSpPr>
          <p:cNvPr id="5" name="Text Placeholder 1">
            <a:extLst>
              <a:ext uri="{FF2B5EF4-FFF2-40B4-BE49-F238E27FC236}">
                <a16:creationId xmlns:a16="http://schemas.microsoft.com/office/drawing/2014/main" id="{970682ED-7792-6206-7B69-B07CE78F2066}"/>
              </a:ext>
            </a:extLst>
          </p:cNvPr>
          <p:cNvSpPr txBox="1">
            <a:spLocks/>
          </p:cNvSpPr>
          <p:nvPr/>
        </p:nvSpPr>
        <p:spPr bwMode="auto">
          <a:xfrm>
            <a:off x="2043301" y="1595049"/>
            <a:ext cx="6776849" cy="3104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lvl1pPr marL="0" indent="0" algn="l" rtl="0" eaLnBrk="1" fontAlgn="base" hangingPunct="1">
              <a:lnSpc>
                <a:spcPct val="110000"/>
              </a:lnSpc>
              <a:spcBef>
                <a:spcPts val="0"/>
              </a:spcBef>
              <a:spcAft>
                <a:spcPts val="900"/>
              </a:spcAft>
              <a:buFontTx/>
              <a:buNone/>
              <a:defRPr sz="1600">
                <a:solidFill>
                  <a:schemeClr val="bg2"/>
                </a:solidFill>
                <a:latin typeface="+mn-lt"/>
                <a:ea typeface="+mn-ea"/>
                <a:cs typeface="+mn-cs"/>
              </a:defRPr>
            </a:lvl1pPr>
            <a:lvl2pPr marL="0" indent="0" algn="l" rtl="0" eaLnBrk="1" fontAlgn="base" hangingPunct="1">
              <a:lnSpc>
                <a:spcPct val="110000"/>
              </a:lnSpc>
              <a:spcBef>
                <a:spcPts val="0"/>
              </a:spcBef>
              <a:spcAft>
                <a:spcPts val="900"/>
              </a:spcAft>
              <a:buFontTx/>
              <a:buNone/>
              <a:defRPr sz="1600" b="1">
                <a:solidFill>
                  <a:schemeClr val="bg2"/>
                </a:solidFill>
                <a:latin typeface="+mn-lt"/>
              </a:defRPr>
            </a:lvl2pPr>
            <a:lvl3pPr marL="0" indent="0" algn="l" rtl="0" eaLnBrk="1" fontAlgn="base" hangingPunct="1">
              <a:lnSpc>
                <a:spcPct val="110000"/>
              </a:lnSpc>
              <a:spcBef>
                <a:spcPts val="0"/>
              </a:spcBef>
              <a:spcAft>
                <a:spcPts val="900"/>
              </a:spcAft>
              <a:buFontTx/>
              <a:buNone/>
              <a:defRPr sz="1600">
                <a:solidFill>
                  <a:schemeClr val="tx1"/>
                </a:solidFill>
                <a:latin typeface="+mn-lt"/>
              </a:defRPr>
            </a:lvl3pPr>
            <a:lvl4pPr marL="180975" indent="-180975"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4pPr>
            <a:lvl5pPr marL="360000" indent="-180000"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5pPr>
            <a:lvl6pPr marL="540975" indent="-180975"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6pPr>
            <a:lvl7pPr marL="180000" indent="-180000" algn="l" rtl="0" eaLnBrk="1" fontAlgn="base" hangingPunct="1">
              <a:lnSpc>
                <a:spcPct val="110000"/>
              </a:lnSpc>
              <a:spcBef>
                <a:spcPts val="0"/>
              </a:spcBef>
              <a:spcAft>
                <a:spcPts val="900"/>
              </a:spcAft>
              <a:buFont typeface="Arial" panose="020B0604020202020204" pitchFamily="34" charset="0"/>
              <a:buChar char="•"/>
              <a:defRPr sz="1200">
                <a:solidFill>
                  <a:schemeClr val="tx1"/>
                </a:solidFill>
                <a:latin typeface="+mn-lt"/>
              </a:defRPr>
            </a:lvl7pPr>
            <a:lvl8pPr marL="180000" indent="-180000" algn="l" rtl="0" eaLnBrk="1" fontAlgn="base" hangingPunct="1">
              <a:lnSpc>
                <a:spcPct val="110000"/>
              </a:lnSpc>
              <a:spcBef>
                <a:spcPts val="0"/>
              </a:spcBef>
              <a:spcAft>
                <a:spcPts val="900"/>
              </a:spcAft>
              <a:buFont typeface="+mj-lt"/>
              <a:buAutoNum type="arabicPeriod"/>
              <a:defRPr sz="1600" b="0">
                <a:solidFill>
                  <a:schemeClr val="tx1"/>
                </a:solidFill>
                <a:latin typeface="+mn-lt"/>
              </a:defRPr>
            </a:lvl8pPr>
            <a:lvl9pPr marL="359025" indent="0" algn="l" rtl="0" eaLnBrk="1" fontAlgn="base" hangingPunct="1">
              <a:spcBef>
                <a:spcPts val="0"/>
              </a:spcBef>
              <a:spcAft>
                <a:spcPts val="400"/>
              </a:spcAft>
              <a:buFont typeface="Arial" panose="020B0604020202020204" pitchFamily="34" charset="0"/>
              <a:buNone/>
              <a:defRPr sz="1200">
                <a:solidFill>
                  <a:schemeClr val="tx1"/>
                </a:solidFill>
                <a:latin typeface="+mn-lt"/>
              </a:defRPr>
            </a:lvl9pPr>
          </a:lstStyle>
          <a:p>
            <a:pPr marL="342900" indent="-342900">
              <a:buFont typeface="+mj-lt"/>
              <a:buAutoNum type="arabicPeriod"/>
            </a:pPr>
            <a:r>
              <a:rPr lang="en-GB" sz="1800" kern="0" dirty="0">
                <a:solidFill>
                  <a:schemeClr val="tx1"/>
                </a:solidFill>
              </a:rPr>
              <a:t>Parallel or Series….rummage?</a:t>
            </a:r>
          </a:p>
          <a:p>
            <a:pPr marL="342900" indent="-342900">
              <a:buFont typeface="+mj-lt"/>
              <a:buAutoNum type="arabicPeriod"/>
            </a:pPr>
            <a:r>
              <a:rPr lang="en-GB" sz="1800" kern="0" dirty="0">
                <a:solidFill>
                  <a:schemeClr val="tx1"/>
                </a:solidFill>
              </a:rPr>
              <a:t>Size of paper – difficult to handle</a:t>
            </a:r>
          </a:p>
          <a:p>
            <a:pPr marL="342900" indent="-342900">
              <a:buFont typeface="+mj-lt"/>
              <a:buAutoNum type="arabicPeriod"/>
            </a:pPr>
            <a:r>
              <a:rPr lang="en-GB" sz="1800" kern="0" dirty="0">
                <a:solidFill>
                  <a:schemeClr val="tx1"/>
                </a:solidFill>
              </a:rPr>
              <a:t>Any problems with constituency results will delay Regional seat allocation </a:t>
            </a:r>
          </a:p>
          <a:p>
            <a:pPr marL="342900" indent="-342900">
              <a:buFont typeface="+mj-lt"/>
              <a:buAutoNum type="arabicPeriod"/>
            </a:pPr>
            <a:r>
              <a:rPr lang="en-GB" sz="1800" kern="0" dirty="0">
                <a:solidFill>
                  <a:schemeClr val="tx1"/>
                </a:solidFill>
              </a:rPr>
              <a:t>Fewer observers/agents – likely to be at RRO Count </a:t>
            </a:r>
          </a:p>
          <a:p>
            <a:pPr marL="342900" indent="-342900">
              <a:buFont typeface="+mj-lt"/>
              <a:buAutoNum type="arabicPeriod"/>
            </a:pPr>
            <a:r>
              <a:rPr lang="en-GB" sz="1800" kern="0" dirty="0">
                <a:solidFill>
                  <a:schemeClr val="tx1"/>
                </a:solidFill>
              </a:rPr>
              <a:t>Reallocation of staff as needed</a:t>
            </a:r>
          </a:p>
          <a:p>
            <a:pPr marL="342900" indent="-342900">
              <a:buFont typeface="+mj-lt"/>
              <a:buAutoNum type="arabicPeriod"/>
            </a:pPr>
            <a:r>
              <a:rPr lang="en-GB" sz="1800" kern="0" dirty="0">
                <a:solidFill>
                  <a:schemeClr val="tx1"/>
                </a:solidFill>
              </a:rPr>
              <a:t>Dry run – practice process for passing on totals; cyber security</a:t>
            </a:r>
          </a:p>
          <a:p>
            <a:pPr marL="514350" indent="-514350">
              <a:buFont typeface="+mj-lt"/>
              <a:buAutoNum type="arabicPeriod"/>
            </a:pPr>
            <a:endParaRPr lang="en-GB" sz="1800" kern="0" dirty="0">
              <a:solidFill>
                <a:schemeClr val="tx1"/>
              </a:solidFill>
            </a:endParaRPr>
          </a:p>
          <a:p>
            <a:pPr marL="514350" indent="-514350">
              <a:buFont typeface="+mj-lt"/>
              <a:buAutoNum type="arabicPeriod"/>
            </a:pPr>
            <a:endParaRPr lang="en-GB" sz="1800" kern="0" dirty="0">
              <a:solidFill>
                <a:schemeClr val="tx1"/>
              </a:solidFill>
            </a:endParaRPr>
          </a:p>
          <a:p>
            <a:pPr marL="342900" indent="-342900">
              <a:buFont typeface="+mj-lt"/>
              <a:buAutoNum type="arabicPeriod"/>
            </a:pPr>
            <a:endParaRPr lang="en-GB" sz="1800" kern="0" dirty="0">
              <a:solidFill>
                <a:schemeClr val="tx1"/>
              </a:solidFill>
            </a:endParaRPr>
          </a:p>
          <a:p>
            <a:pPr marL="514350" indent="-514350">
              <a:buFont typeface="+mj-lt"/>
              <a:buAutoNum type="arabicPeriod"/>
            </a:pPr>
            <a:endParaRPr lang="en-GB" sz="1800" kern="0" dirty="0">
              <a:solidFill>
                <a:schemeClr val="tx1"/>
              </a:solidFill>
            </a:endParaRPr>
          </a:p>
          <a:p>
            <a:pPr marL="514350" indent="-514350">
              <a:buFont typeface="+mj-lt"/>
              <a:buAutoNum type="arabicPeriod"/>
            </a:pPr>
            <a:endParaRPr lang="en-GB" sz="1800" kern="0" dirty="0">
              <a:solidFill>
                <a:schemeClr val="tx1"/>
              </a:solidFill>
            </a:endParaRPr>
          </a:p>
          <a:p>
            <a:pPr marL="342900" lvl="2" indent="-342900">
              <a:buFont typeface="+mj-lt"/>
              <a:buAutoNum type="arabicPeriod"/>
            </a:pPr>
            <a:endParaRPr lang="en-GB" sz="1800" kern="0" dirty="0">
              <a:ea typeface="+mn-ea"/>
              <a:cs typeface="+mn-cs"/>
            </a:endParaRPr>
          </a:p>
          <a:p>
            <a:pPr marL="514350" indent="-514350">
              <a:buFont typeface="+mj-lt"/>
              <a:buAutoNum type="arabicPeriod"/>
            </a:pPr>
            <a:endParaRPr lang="en-GB" sz="1800" kern="0" dirty="0">
              <a:solidFill>
                <a:schemeClr val="tx1"/>
              </a:solidFill>
            </a:endParaRPr>
          </a:p>
          <a:p>
            <a:pPr marL="514350" indent="-514350">
              <a:buFont typeface="+mj-lt"/>
              <a:buAutoNum type="arabicPeriod"/>
            </a:pPr>
            <a:endParaRPr lang="en-GB" sz="1800" kern="0" dirty="0">
              <a:solidFill>
                <a:schemeClr val="tx1"/>
              </a:solidFill>
            </a:endParaRPr>
          </a:p>
          <a:p>
            <a:pPr marL="514350" indent="-514350">
              <a:buFont typeface="+mj-lt"/>
              <a:buAutoNum type="arabicPeriod"/>
            </a:pPr>
            <a:endParaRPr lang="en-GB" sz="1800" kern="0" dirty="0">
              <a:solidFill>
                <a:schemeClr val="tx1"/>
              </a:solidFill>
            </a:endParaRPr>
          </a:p>
        </p:txBody>
      </p:sp>
      <p:sp>
        <p:nvSpPr>
          <p:cNvPr id="2" name="Text Placeholder 2">
            <a:extLst>
              <a:ext uri="{FF2B5EF4-FFF2-40B4-BE49-F238E27FC236}">
                <a16:creationId xmlns:a16="http://schemas.microsoft.com/office/drawing/2014/main" id="{4E817198-7728-DFB4-8793-CAB63C68066C}"/>
              </a:ext>
            </a:extLst>
          </p:cNvPr>
          <p:cNvSpPr txBox="1">
            <a:spLocks/>
          </p:cNvSpPr>
          <p:nvPr/>
        </p:nvSpPr>
        <p:spPr bwMode="auto">
          <a:xfrm>
            <a:off x="323850" y="1694528"/>
            <a:ext cx="1504950" cy="32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rmAutofit/>
          </a:bodyPr>
          <a:lstStyle>
            <a:lvl1pPr marL="0" indent="0" algn="l" rtl="0" eaLnBrk="1" fontAlgn="base" hangingPunct="1">
              <a:lnSpc>
                <a:spcPct val="110000"/>
              </a:lnSpc>
              <a:spcBef>
                <a:spcPts val="0"/>
              </a:spcBef>
              <a:spcAft>
                <a:spcPts val="900"/>
              </a:spcAft>
              <a:buFontTx/>
              <a:buNone/>
              <a:defRPr sz="1600">
                <a:solidFill>
                  <a:schemeClr val="bg2"/>
                </a:solidFill>
                <a:latin typeface="+mn-lt"/>
                <a:ea typeface="+mn-ea"/>
                <a:cs typeface="+mn-cs"/>
              </a:defRPr>
            </a:lvl1pPr>
            <a:lvl2pPr marL="0" indent="0" algn="l" rtl="0" eaLnBrk="1" fontAlgn="base" hangingPunct="1">
              <a:lnSpc>
                <a:spcPct val="110000"/>
              </a:lnSpc>
              <a:spcBef>
                <a:spcPts val="0"/>
              </a:spcBef>
              <a:spcAft>
                <a:spcPts val="900"/>
              </a:spcAft>
              <a:buFontTx/>
              <a:buNone/>
              <a:defRPr sz="1600" b="1">
                <a:solidFill>
                  <a:schemeClr val="bg2"/>
                </a:solidFill>
                <a:latin typeface="+mn-lt"/>
              </a:defRPr>
            </a:lvl2pPr>
            <a:lvl3pPr marL="0" indent="0" algn="l" rtl="0" eaLnBrk="1" fontAlgn="base" hangingPunct="1">
              <a:lnSpc>
                <a:spcPct val="110000"/>
              </a:lnSpc>
              <a:spcBef>
                <a:spcPts val="0"/>
              </a:spcBef>
              <a:spcAft>
                <a:spcPts val="900"/>
              </a:spcAft>
              <a:buFontTx/>
              <a:buNone/>
              <a:defRPr sz="1600">
                <a:solidFill>
                  <a:schemeClr val="tx1"/>
                </a:solidFill>
                <a:latin typeface="+mn-lt"/>
              </a:defRPr>
            </a:lvl3pPr>
            <a:lvl4pPr marL="180975" indent="-180975"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4pPr>
            <a:lvl5pPr marL="360000" indent="-180000"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5pPr>
            <a:lvl6pPr marL="540975" indent="-180975"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6pPr>
            <a:lvl7pPr marL="180000" indent="-180000" algn="l" rtl="0" eaLnBrk="1" fontAlgn="base" hangingPunct="1">
              <a:lnSpc>
                <a:spcPct val="110000"/>
              </a:lnSpc>
              <a:spcBef>
                <a:spcPts val="0"/>
              </a:spcBef>
              <a:spcAft>
                <a:spcPts val="900"/>
              </a:spcAft>
              <a:buFont typeface="Arial" panose="020B0604020202020204" pitchFamily="34" charset="0"/>
              <a:buChar char="•"/>
              <a:defRPr sz="1200">
                <a:solidFill>
                  <a:schemeClr val="tx1"/>
                </a:solidFill>
                <a:latin typeface="+mn-lt"/>
              </a:defRPr>
            </a:lvl7pPr>
            <a:lvl8pPr marL="180000" indent="-180000" algn="l" rtl="0" eaLnBrk="1" fontAlgn="base" hangingPunct="1">
              <a:lnSpc>
                <a:spcPct val="110000"/>
              </a:lnSpc>
              <a:spcBef>
                <a:spcPts val="0"/>
              </a:spcBef>
              <a:spcAft>
                <a:spcPts val="900"/>
              </a:spcAft>
              <a:buFont typeface="+mj-lt"/>
              <a:buAutoNum type="arabicPeriod"/>
              <a:defRPr sz="1600" b="0">
                <a:solidFill>
                  <a:schemeClr val="tx1"/>
                </a:solidFill>
                <a:latin typeface="+mn-lt"/>
              </a:defRPr>
            </a:lvl8pPr>
            <a:lvl9pPr marL="359025" indent="0" algn="l" rtl="0" eaLnBrk="1" fontAlgn="base" hangingPunct="1">
              <a:spcBef>
                <a:spcPts val="0"/>
              </a:spcBef>
              <a:spcAft>
                <a:spcPts val="400"/>
              </a:spcAft>
              <a:buFont typeface="Arial" panose="020B0604020202020204" pitchFamily="34" charset="0"/>
              <a:buNone/>
              <a:defRPr sz="1200">
                <a:solidFill>
                  <a:schemeClr val="tx1"/>
                </a:solidFill>
                <a:latin typeface="+mn-lt"/>
              </a:defRPr>
            </a:lvl9pPr>
          </a:lstStyle>
          <a:p>
            <a:r>
              <a:rPr lang="en-GB" sz="2000" kern="0" dirty="0"/>
              <a:t>Total across Region not in any one count</a:t>
            </a:r>
          </a:p>
        </p:txBody>
      </p:sp>
    </p:spTree>
    <p:extLst>
      <p:ext uri="{BB962C8B-B14F-4D97-AF65-F5344CB8AC3E}">
        <p14:creationId xmlns:p14="http://schemas.microsoft.com/office/powerpoint/2010/main" val="2111450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descr="A person in safety vest laughing&#10;&#10;AI-generated content may be incorrect.">
            <a:extLst>
              <a:ext uri="{FF2B5EF4-FFF2-40B4-BE49-F238E27FC236}">
                <a16:creationId xmlns:a16="http://schemas.microsoft.com/office/drawing/2014/main" id="{05FEAD1E-C487-7420-C5FB-CAFB6D25BC37}"/>
              </a:ext>
            </a:extLst>
          </p:cNvPr>
          <p:cNvPicPr>
            <a:picLocks noGrp="1" noChangeAspect="1"/>
          </p:cNvPicPr>
          <p:nvPr>
            <p:ph type="pic" sz="quarter" idx="12"/>
          </p:nvPr>
        </p:nvPicPr>
        <p:blipFill>
          <a:blip r:embed="rId3"/>
          <a:srcRect l="11736" r="16386" b="-3"/>
          <a:stretch>
            <a:fillRect/>
          </a:stretch>
        </p:blipFill>
        <p:spPr>
          <a:xfrm>
            <a:off x="4679950" y="1419225"/>
            <a:ext cx="4140200" cy="3240088"/>
          </a:xfrm>
          <a:noFill/>
        </p:spPr>
      </p:pic>
      <p:sp>
        <p:nvSpPr>
          <p:cNvPr id="13" name="Text Placeholder 2">
            <a:extLst>
              <a:ext uri="{FF2B5EF4-FFF2-40B4-BE49-F238E27FC236}">
                <a16:creationId xmlns:a16="http://schemas.microsoft.com/office/drawing/2014/main" id="{16F5DD3A-58D8-0F7B-7299-965121CAACBF}"/>
              </a:ext>
            </a:extLst>
          </p:cNvPr>
          <p:cNvSpPr>
            <a:spLocks noGrp="1"/>
          </p:cNvSpPr>
          <p:nvPr>
            <p:ph type="body" sz="quarter" idx="11"/>
          </p:nvPr>
        </p:nvSpPr>
        <p:spPr>
          <a:xfrm>
            <a:off x="323850" y="1419225"/>
            <a:ext cx="4140200" cy="3149067"/>
          </a:xfrm>
        </p:spPr>
        <p:txBody>
          <a:bodyPr/>
          <a:lstStyle/>
          <a:p>
            <a:pPr marL="285750" indent="-285750">
              <a:buFont typeface="Arial" panose="020B0604020202020204" pitchFamily="34" charset="0"/>
              <a:buChar char="•"/>
            </a:pPr>
            <a:r>
              <a:rPr lang="en-US" dirty="0">
                <a:solidFill>
                  <a:schemeClr val="tx1"/>
                </a:solidFill>
              </a:rPr>
              <a:t>Request from RO Members of the EMB for a “</a:t>
            </a:r>
            <a:r>
              <a:rPr lang="en-US" b="1" dirty="0">
                <a:solidFill>
                  <a:schemeClr val="tx1"/>
                </a:solidFill>
              </a:rPr>
              <a:t>Good Practice Review</a:t>
            </a:r>
            <a:r>
              <a:rPr lang="en-US" dirty="0">
                <a:solidFill>
                  <a:schemeClr val="tx1"/>
                </a:solidFill>
              </a:rPr>
              <a:t>” of Manual Verification and Count </a:t>
            </a:r>
          </a:p>
          <a:p>
            <a:pPr marL="285750" indent="-285750">
              <a:buFont typeface="Arial" panose="020B0604020202020204" pitchFamily="34" charset="0"/>
              <a:buChar char="•"/>
            </a:pPr>
            <a:r>
              <a:rPr lang="en-US" dirty="0">
                <a:solidFill>
                  <a:schemeClr val="tx1"/>
                </a:solidFill>
              </a:rPr>
              <a:t>Operations can be isolated – often little opportunity to observe and learn from others</a:t>
            </a:r>
          </a:p>
          <a:p>
            <a:pPr marL="285750" indent="-285750">
              <a:buFont typeface="Arial" panose="020B0604020202020204" pitchFamily="34" charset="0"/>
              <a:buChar char="•"/>
            </a:pPr>
            <a:r>
              <a:rPr lang="en-US" dirty="0">
                <a:solidFill>
                  <a:schemeClr val="tx1"/>
                </a:solidFill>
              </a:rPr>
              <a:t>Issues at some recent events</a:t>
            </a:r>
          </a:p>
          <a:p>
            <a:pPr marL="285750" indent="-285750">
              <a:buFont typeface="Arial" panose="020B0604020202020204" pitchFamily="34" charset="0"/>
              <a:buChar char="•"/>
            </a:pPr>
            <a:r>
              <a:rPr lang="en-US" dirty="0">
                <a:solidFill>
                  <a:schemeClr val="tx1"/>
                </a:solidFill>
              </a:rPr>
              <a:t>Scottish Parliament Count more complex than any other</a:t>
            </a:r>
          </a:p>
          <a:p>
            <a:pPr marL="285750" indent="-285750">
              <a:buFont typeface="Arial" panose="020B0604020202020204" pitchFamily="34" charset="0"/>
              <a:buChar char="•"/>
            </a:pPr>
            <a:endParaRPr lang="en-US" dirty="0">
              <a:solidFill>
                <a:schemeClr val="tx1"/>
              </a:solidFill>
            </a:endParaRPr>
          </a:p>
        </p:txBody>
      </p:sp>
      <p:sp>
        <p:nvSpPr>
          <p:cNvPr id="4" name="Title 3">
            <a:extLst>
              <a:ext uri="{FF2B5EF4-FFF2-40B4-BE49-F238E27FC236}">
                <a16:creationId xmlns:a16="http://schemas.microsoft.com/office/drawing/2014/main" id="{A577A73A-A3BC-2624-6206-012FC3BB0199}"/>
              </a:ext>
            </a:extLst>
          </p:cNvPr>
          <p:cNvSpPr>
            <a:spLocks noGrp="1"/>
          </p:cNvSpPr>
          <p:nvPr>
            <p:ph type="title"/>
          </p:nvPr>
        </p:nvSpPr>
        <p:spPr>
          <a:xfrm>
            <a:off x="323850" y="982482"/>
            <a:ext cx="6335713" cy="612568"/>
          </a:xfrm>
        </p:spPr>
        <p:txBody>
          <a:bodyPr anchor="t">
            <a:normAutofit fontScale="90000"/>
          </a:bodyPr>
          <a:lstStyle/>
          <a:p>
            <a:r>
              <a:rPr lang="en-GB" dirty="0"/>
              <a:t>Background – why are we doing this?</a:t>
            </a:r>
          </a:p>
        </p:txBody>
      </p:sp>
    </p:spTree>
    <p:extLst>
      <p:ext uri="{BB962C8B-B14F-4D97-AF65-F5344CB8AC3E}">
        <p14:creationId xmlns:p14="http://schemas.microsoft.com/office/powerpoint/2010/main" val="29425623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18CA8-6380-8EDA-C592-FC73320C4BA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F4A4025-A548-155F-7961-B28EB1DDB849}"/>
              </a:ext>
            </a:extLst>
          </p:cNvPr>
          <p:cNvSpPr>
            <a:spLocks noGrp="1"/>
          </p:cNvSpPr>
          <p:nvPr>
            <p:ph type="body" sz="quarter" idx="12"/>
          </p:nvPr>
        </p:nvSpPr>
        <p:spPr>
          <a:xfrm>
            <a:off x="2421482" y="1250976"/>
            <a:ext cx="6318200" cy="3240088"/>
          </a:xfrm>
        </p:spPr>
        <p:txBody>
          <a:bodyPr wrap="square" anchor="t">
            <a:noAutofit/>
          </a:bodyPr>
          <a:lstStyle/>
          <a:p>
            <a:pPr marL="514350" indent="-514350">
              <a:buFont typeface="+mj-lt"/>
              <a:buAutoNum type="arabicPeriod"/>
            </a:pPr>
            <a:r>
              <a:rPr lang="en-GB" sz="1800" dirty="0">
                <a:solidFill>
                  <a:schemeClr val="tx1"/>
                </a:solidFill>
              </a:rPr>
              <a:t>Estimated declaration times?!</a:t>
            </a:r>
          </a:p>
          <a:p>
            <a:pPr marL="514350" indent="-514350">
              <a:buFont typeface="+mj-lt"/>
              <a:buAutoNum type="arabicPeriod"/>
            </a:pPr>
            <a:r>
              <a:rPr lang="en-GB" sz="1800" dirty="0">
                <a:solidFill>
                  <a:schemeClr val="tx1"/>
                </a:solidFill>
              </a:rPr>
              <a:t>Nominate a single media liaison manager</a:t>
            </a:r>
          </a:p>
          <a:p>
            <a:pPr marL="514350" indent="-514350">
              <a:buFont typeface="+mj-lt"/>
              <a:buAutoNum type="arabicPeriod"/>
            </a:pPr>
            <a:r>
              <a:rPr lang="en-GB" sz="1800" dirty="0">
                <a:solidFill>
                  <a:schemeClr val="tx1"/>
                </a:solidFill>
              </a:rPr>
              <a:t>Media accreditation</a:t>
            </a:r>
          </a:p>
          <a:p>
            <a:pPr marL="514350" indent="-514350">
              <a:buFont typeface="+mj-lt"/>
              <a:buAutoNum type="arabicPeriod"/>
            </a:pPr>
            <a:r>
              <a:rPr lang="en-GB" sz="1800" dirty="0">
                <a:solidFill>
                  <a:schemeClr val="tx1"/>
                </a:solidFill>
              </a:rPr>
              <a:t>Decide early what information you will make available on the night and how you’ll share this – hard copies; X?</a:t>
            </a:r>
          </a:p>
          <a:p>
            <a:pPr marL="514350" indent="-514350">
              <a:buFont typeface="+mj-lt"/>
              <a:buAutoNum type="arabicPeriod"/>
            </a:pPr>
            <a:r>
              <a:rPr lang="en-GB" sz="1800" dirty="0">
                <a:solidFill>
                  <a:schemeClr val="tx1"/>
                </a:solidFill>
              </a:rPr>
              <a:t>Make contact on the night</a:t>
            </a:r>
          </a:p>
          <a:p>
            <a:pPr marL="514350" indent="-514350">
              <a:buFont typeface="+mj-lt"/>
              <a:buAutoNum type="arabicPeriod"/>
            </a:pPr>
            <a:r>
              <a:rPr lang="en-GB" sz="1800" dirty="0">
                <a:solidFill>
                  <a:schemeClr val="tx1"/>
                </a:solidFill>
              </a:rPr>
              <a:t>Communicate any changed plans</a:t>
            </a:r>
          </a:p>
          <a:p>
            <a:pPr marL="514350" indent="-514350">
              <a:buFont typeface="+mj-lt"/>
              <a:buAutoNum type="arabicPeriod"/>
            </a:pPr>
            <a:r>
              <a:rPr lang="en-GB" sz="1800" dirty="0">
                <a:solidFill>
                  <a:schemeClr val="tx1"/>
                </a:solidFill>
              </a:rPr>
              <a:t>Given notice of any announcements </a:t>
            </a:r>
          </a:p>
          <a:p>
            <a:pPr marL="514350" indent="-514350">
              <a:buFont typeface="+mj-lt"/>
              <a:buAutoNum type="arabicPeriod"/>
            </a:pPr>
            <a:r>
              <a:rPr lang="en-GB" sz="1800" dirty="0">
                <a:solidFill>
                  <a:schemeClr val="tx1"/>
                </a:solidFill>
              </a:rPr>
              <a:t>Audience is beyond the hall….</a:t>
            </a: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r>
              <a:rPr lang="en-GB" sz="1800" dirty="0">
                <a:solidFill>
                  <a:schemeClr val="tx1"/>
                </a:solidFill>
              </a:rPr>
              <a:t> </a:t>
            </a: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BAFF7A5F-4571-3CBA-88B2-AE109920A884}"/>
              </a:ext>
            </a:extLst>
          </p:cNvPr>
          <p:cNvSpPr>
            <a:spLocks noGrp="1"/>
          </p:cNvSpPr>
          <p:nvPr>
            <p:ph type="body" sz="quarter" idx="11"/>
          </p:nvPr>
        </p:nvSpPr>
        <p:spPr>
          <a:xfrm>
            <a:off x="323850" y="1419225"/>
            <a:ext cx="1717091" cy="3240088"/>
          </a:xfrm>
        </p:spPr>
        <p:txBody>
          <a:bodyPr wrap="square" anchor="t">
            <a:normAutofit/>
          </a:bodyPr>
          <a:lstStyle/>
          <a:p>
            <a:r>
              <a:rPr lang="en-GB" sz="2000" dirty="0"/>
              <a:t>Communicate</a:t>
            </a:r>
          </a:p>
          <a:p>
            <a:r>
              <a:rPr lang="en-GB" sz="2000" dirty="0"/>
              <a:t>Results</a:t>
            </a:r>
          </a:p>
          <a:p>
            <a:endParaRPr lang="en-GB" sz="2000" dirty="0"/>
          </a:p>
          <a:p>
            <a:r>
              <a:rPr lang="en-GB" sz="2000" dirty="0"/>
              <a:t>Generate confidence</a:t>
            </a:r>
          </a:p>
          <a:p>
            <a:endParaRPr lang="en-GB" sz="2000" dirty="0"/>
          </a:p>
          <a:p>
            <a:r>
              <a:rPr lang="en-GB" sz="2000" dirty="0"/>
              <a:t>Reputation</a:t>
            </a:r>
          </a:p>
        </p:txBody>
      </p:sp>
      <p:sp>
        <p:nvSpPr>
          <p:cNvPr id="4" name="Title 3">
            <a:extLst>
              <a:ext uri="{FF2B5EF4-FFF2-40B4-BE49-F238E27FC236}">
                <a16:creationId xmlns:a16="http://schemas.microsoft.com/office/drawing/2014/main" id="{91D8EDDA-9F8F-C18C-0C9B-1E3418765D58}"/>
              </a:ext>
            </a:extLst>
          </p:cNvPr>
          <p:cNvSpPr>
            <a:spLocks noGrp="1"/>
          </p:cNvSpPr>
          <p:nvPr>
            <p:ph type="title"/>
          </p:nvPr>
        </p:nvSpPr>
        <p:spPr>
          <a:xfrm>
            <a:off x="323850" y="806657"/>
            <a:ext cx="6335713" cy="612568"/>
          </a:xfrm>
        </p:spPr>
        <p:txBody>
          <a:bodyPr anchor="t">
            <a:normAutofit fontScale="90000"/>
          </a:bodyPr>
          <a:lstStyle/>
          <a:p>
            <a:r>
              <a:rPr lang="en-GB" dirty="0"/>
              <a:t>Managing Media</a:t>
            </a:r>
            <a:br>
              <a:rPr lang="en-GB" dirty="0"/>
            </a:br>
            <a:endParaRPr lang="en-GB" dirty="0"/>
          </a:p>
        </p:txBody>
      </p:sp>
    </p:spTree>
    <p:extLst>
      <p:ext uri="{BB962C8B-B14F-4D97-AF65-F5344CB8AC3E}">
        <p14:creationId xmlns:p14="http://schemas.microsoft.com/office/powerpoint/2010/main" val="4116854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4A5F0-84BD-9184-99BA-A2C01626CA5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8395CD6-65F0-D430-55F8-62B9F6027B12}"/>
              </a:ext>
            </a:extLst>
          </p:cNvPr>
          <p:cNvSpPr>
            <a:spLocks noGrp="1"/>
          </p:cNvSpPr>
          <p:nvPr>
            <p:ph type="body" sz="quarter" idx="12"/>
          </p:nvPr>
        </p:nvSpPr>
        <p:spPr>
          <a:xfrm>
            <a:off x="2501950" y="1419225"/>
            <a:ext cx="6318200" cy="2878224"/>
          </a:xfrm>
        </p:spPr>
        <p:txBody>
          <a:bodyPr/>
          <a:lstStyle/>
          <a:p>
            <a:pPr marL="285750" indent="-285750">
              <a:buFont typeface="Arial" panose="020B0604020202020204" pitchFamily="34" charset="0"/>
              <a:buChar char="•"/>
            </a:pPr>
            <a:r>
              <a:rPr lang="en-GB" dirty="0">
                <a:solidFill>
                  <a:schemeClr val="tx1"/>
                </a:solidFill>
              </a:rPr>
              <a:t>Counts for UK / Scottish Parliaments are undertaken manually.  Returning Officers may also count council by-elections manually.</a:t>
            </a:r>
          </a:p>
          <a:p>
            <a:pPr marL="285750" indent="-285750">
              <a:buFont typeface="Arial" panose="020B0604020202020204" pitchFamily="34" charset="0"/>
              <a:buChar char="•"/>
            </a:pPr>
            <a:r>
              <a:rPr lang="en-GB" dirty="0">
                <a:solidFill>
                  <a:schemeClr val="tx1"/>
                </a:solidFill>
              </a:rPr>
              <a:t>Some elements of the verification/count process are legislatively prescribed, others are determined locally.</a:t>
            </a:r>
          </a:p>
          <a:p>
            <a:pPr marL="285750" indent="-285750">
              <a:buFont typeface="Arial" panose="020B0604020202020204" pitchFamily="34" charset="0"/>
              <a:buChar char="•"/>
            </a:pPr>
            <a:r>
              <a:rPr lang="en-GB" dirty="0">
                <a:solidFill>
                  <a:schemeClr val="tx1"/>
                </a:solidFill>
              </a:rPr>
              <a:t>Count models vary between councils, with different degrees of traceability and control.</a:t>
            </a:r>
          </a:p>
          <a:p>
            <a:pPr marL="285750" indent="-285750">
              <a:buFont typeface="Arial" panose="020B0604020202020204" pitchFamily="34" charset="0"/>
              <a:buChar char="•"/>
            </a:pPr>
            <a:r>
              <a:rPr lang="en-GB" dirty="0">
                <a:solidFill>
                  <a:schemeClr val="tx1"/>
                </a:solidFill>
              </a:rPr>
              <a:t>Generally, Election Teams have inherited a count model from previous incumbents </a:t>
            </a:r>
          </a:p>
          <a:p>
            <a:pPr marL="285750" indent="-285750">
              <a:buFont typeface="Arial" panose="020B0604020202020204" pitchFamily="34" charset="0"/>
              <a:buChar char="•"/>
            </a:pPr>
            <a:endParaRPr lang="en-GB" dirty="0">
              <a:solidFill>
                <a:schemeClr val="tx1"/>
              </a:solidFill>
            </a:endParaRPr>
          </a:p>
        </p:txBody>
      </p:sp>
      <p:sp>
        <p:nvSpPr>
          <p:cNvPr id="3" name="Text Placeholder 2">
            <a:extLst>
              <a:ext uri="{FF2B5EF4-FFF2-40B4-BE49-F238E27FC236}">
                <a16:creationId xmlns:a16="http://schemas.microsoft.com/office/drawing/2014/main" id="{B6D64EE5-8EDE-AFD5-9BD9-98DA7A9048E0}"/>
              </a:ext>
            </a:extLst>
          </p:cNvPr>
          <p:cNvSpPr>
            <a:spLocks noGrp="1"/>
          </p:cNvSpPr>
          <p:nvPr>
            <p:ph type="body" sz="quarter" idx="11"/>
          </p:nvPr>
        </p:nvSpPr>
        <p:spPr>
          <a:xfrm>
            <a:off x="323850" y="1419225"/>
            <a:ext cx="1962000" cy="1062342"/>
          </a:xfrm>
        </p:spPr>
        <p:txBody>
          <a:bodyPr/>
          <a:lstStyle/>
          <a:p>
            <a:r>
              <a:rPr lang="en-GB" dirty="0"/>
              <a:t>To produce a result in which all stakeholders can have full confidence</a:t>
            </a:r>
          </a:p>
        </p:txBody>
      </p:sp>
      <p:sp>
        <p:nvSpPr>
          <p:cNvPr id="4" name="Title 3">
            <a:extLst>
              <a:ext uri="{FF2B5EF4-FFF2-40B4-BE49-F238E27FC236}">
                <a16:creationId xmlns:a16="http://schemas.microsoft.com/office/drawing/2014/main" id="{1243B6F3-797A-2C6F-6EA4-78C8CEE0E04A}"/>
              </a:ext>
            </a:extLst>
          </p:cNvPr>
          <p:cNvSpPr>
            <a:spLocks noGrp="1"/>
          </p:cNvSpPr>
          <p:nvPr>
            <p:ph type="title"/>
          </p:nvPr>
        </p:nvSpPr>
        <p:spPr/>
        <p:txBody>
          <a:bodyPr/>
          <a:lstStyle/>
          <a:p>
            <a:r>
              <a:rPr lang="en-GB" dirty="0"/>
              <a:t>Background – different models</a:t>
            </a:r>
          </a:p>
        </p:txBody>
      </p:sp>
    </p:spTree>
    <p:extLst>
      <p:ext uri="{BB962C8B-B14F-4D97-AF65-F5344CB8AC3E}">
        <p14:creationId xmlns:p14="http://schemas.microsoft.com/office/powerpoint/2010/main" val="3698330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960CE1D-E739-4854-AF19-2D2049F44989}"/>
              </a:ext>
            </a:extLst>
          </p:cNvPr>
          <p:cNvSpPr>
            <a:spLocks noGrp="1"/>
          </p:cNvSpPr>
          <p:nvPr>
            <p:ph type="body" sz="quarter" idx="12"/>
          </p:nvPr>
        </p:nvSpPr>
        <p:spPr>
          <a:xfrm>
            <a:off x="2501950" y="1231256"/>
            <a:ext cx="6318200" cy="4077014"/>
          </a:xfrm>
        </p:spPr>
        <p:txBody>
          <a:bodyPr/>
          <a:lstStyle/>
          <a:p>
            <a:pPr marL="285750" indent="-285750">
              <a:buFont typeface="Arial" panose="020B0604020202020204" pitchFamily="34" charset="0"/>
              <a:buChar char="•"/>
            </a:pPr>
            <a:r>
              <a:rPr lang="en-GB" dirty="0">
                <a:solidFill>
                  <a:schemeClr val="tx1"/>
                </a:solidFill>
              </a:rPr>
              <a:t>There may be reluctance to change the model for fear of loss of control or potential confusion of staff.</a:t>
            </a:r>
          </a:p>
          <a:p>
            <a:pPr marL="285750" indent="-285750">
              <a:buFont typeface="Arial" panose="020B0604020202020204" pitchFamily="34" charset="0"/>
              <a:buChar char="•"/>
            </a:pPr>
            <a:r>
              <a:rPr lang="en-GB" dirty="0">
                <a:solidFill>
                  <a:schemeClr val="tx1"/>
                </a:solidFill>
              </a:rPr>
              <a:t>Counts have become more complex with the addition of large volumes of postal votes, some of which are introduced late in the count process (</a:t>
            </a:r>
            <a:r>
              <a:rPr lang="en-GB" i="1" dirty="0">
                <a:solidFill>
                  <a:schemeClr val="tx1"/>
                </a:solidFill>
              </a:rPr>
              <a:t>not a problem with next day count</a:t>
            </a:r>
            <a:r>
              <a:rPr lang="en-GB" dirty="0">
                <a:solidFill>
                  <a:schemeClr val="tx1"/>
                </a:solidFill>
              </a:rPr>
              <a:t>)</a:t>
            </a:r>
          </a:p>
          <a:p>
            <a:pPr marL="285750" indent="-285750">
              <a:buFont typeface="Arial" panose="020B0604020202020204" pitchFamily="34" charset="0"/>
              <a:buChar char="•"/>
            </a:pPr>
            <a:r>
              <a:rPr lang="en-GB" dirty="0">
                <a:solidFill>
                  <a:schemeClr val="tx1"/>
                </a:solidFill>
              </a:rPr>
              <a:t>Counts are subject to high levels of scrutiny from candidates / media.</a:t>
            </a:r>
          </a:p>
          <a:p>
            <a:pPr marL="285750" indent="-285750">
              <a:buFont typeface="Arial" panose="020B0604020202020204" pitchFamily="34" charset="0"/>
              <a:buChar char="•"/>
            </a:pPr>
            <a:r>
              <a:rPr lang="en-GB" dirty="0">
                <a:solidFill>
                  <a:schemeClr val="tx1"/>
                </a:solidFill>
              </a:rPr>
              <a:t>Delay to count completion, or failure to reconcile figures can erode confidence in the count process, final result acceptance and impact the RO / Council reputation </a:t>
            </a:r>
          </a:p>
          <a:p>
            <a:pPr marL="285750" indent="-285750">
              <a:buFont typeface="Arial" panose="020B0604020202020204" pitchFamily="34" charset="0"/>
              <a:buChar char="•"/>
            </a:pPr>
            <a:r>
              <a:rPr lang="en-GB" dirty="0">
                <a:solidFill>
                  <a:schemeClr val="tx1"/>
                </a:solidFill>
              </a:rPr>
              <a:t>A transparent count, with clear audit trails and lines of control is essential to uphold confidence.</a:t>
            </a:r>
          </a:p>
          <a:p>
            <a:pPr marL="285750" indent="-285750">
              <a:buFont typeface="Arial" panose="020B0604020202020204" pitchFamily="34" charset="0"/>
              <a:buChar char="•"/>
            </a:pPr>
            <a:endParaRPr lang="en-GB" dirty="0"/>
          </a:p>
        </p:txBody>
      </p:sp>
      <p:sp>
        <p:nvSpPr>
          <p:cNvPr id="3" name="Text Placeholder 2">
            <a:extLst>
              <a:ext uri="{FF2B5EF4-FFF2-40B4-BE49-F238E27FC236}">
                <a16:creationId xmlns:a16="http://schemas.microsoft.com/office/drawing/2014/main" id="{B0A58D61-EABC-CEF8-8402-D49385975115}"/>
              </a:ext>
            </a:extLst>
          </p:cNvPr>
          <p:cNvSpPr>
            <a:spLocks noGrp="1"/>
          </p:cNvSpPr>
          <p:nvPr>
            <p:ph type="body" sz="quarter" idx="11"/>
          </p:nvPr>
        </p:nvSpPr>
        <p:spPr>
          <a:xfrm>
            <a:off x="323850" y="1419225"/>
            <a:ext cx="1962000" cy="1062342"/>
          </a:xfrm>
        </p:spPr>
        <p:txBody>
          <a:bodyPr/>
          <a:lstStyle/>
          <a:p>
            <a:r>
              <a:rPr lang="en-GB" dirty="0"/>
              <a:t>To produce a result in which all stakeholders can have full confidence</a:t>
            </a:r>
          </a:p>
        </p:txBody>
      </p:sp>
      <p:sp>
        <p:nvSpPr>
          <p:cNvPr id="4" name="Title 3">
            <a:extLst>
              <a:ext uri="{FF2B5EF4-FFF2-40B4-BE49-F238E27FC236}">
                <a16:creationId xmlns:a16="http://schemas.microsoft.com/office/drawing/2014/main" id="{BB4FCBD8-2C6B-8055-AC52-D0516866987E}"/>
              </a:ext>
            </a:extLst>
          </p:cNvPr>
          <p:cNvSpPr>
            <a:spLocks noGrp="1"/>
          </p:cNvSpPr>
          <p:nvPr>
            <p:ph type="title"/>
          </p:nvPr>
        </p:nvSpPr>
        <p:spPr>
          <a:xfrm>
            <a:off x="323850" y="618688"/>
            <a:ext cx="6335713" cy="612568"/>
          </a:xfrm>
        </p:spPr>
        <p:txBody>
          <a:bodyPr/>
          <a:lstStyle/>
          <a:p>
            <a:r>
              <a:rPr lang="en-GB" dirty="0"/>
              <a:t>Background – scrutiny </a:t>
            </a:r>
          </a:p>
        </p:txBody>
      </p:sp>
    </p:spTree>
    <p:extLst>
      <p:ext uri="{BB962C8B-B14F-4D97-AF65-F5344CB8AC3E}">
        <p14:creationId xmlns:p14="http://schemas.microsoft.com/office/powerpoint/2010/main" val="988997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0042F575-2C9D-5C6B-ACD4-A759EFFD78D9}"/>
              </a:ext>
            </a:extLst>
          </p:cNvPr>
          <p:cNvGraphicFramePr/>
          <p:nvPr>
            <p:extLst>
              <p:ext uri="{D42A27DB-BD31-4B8C-83A1-F6EECF244321}">
                <p14:modId xmlns:p14="http://schemas.microsoft.com/office/powerpoint/2010/main" val="1313096189"/>
              </p:ext>
            </p:extLst>
          </p:nvPr>
        </p:nvGraphicFramePr>
        <p:xfrm>
          <a:off x="-265471" y="422787"/>
          <a:ext cx="9753600" cy="4720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16049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2901A8B3-58F8-7407-0511-2CB0FA3F408F}"/>
              </a:ext>
            </a:extLst>
          </p:cNvPr>
          <p:cNvSpPr>
            <a:spLocks noGrp="1"/>
          </p:cNvSpPr>
          <p:nvPr>
            <p:ph type="pic" sz="quarter" idx="12"/>
          </p:nvPr>
        </p:nvSpPr>
        <p:spPr/>
        <p:txBody>
          <a:bodyPr/>
          <a:lstStyle/>
          <a:p>
            <a:endParaRPr lang="en-GB" dirty="0"/>
          </a:p>
        </p:txBody>
      </p:sp>
      <p:sp>
        <p:nvSpPr>
          <p:cNvPr id="3" name="Text Placeholder 2">
            <a:extLst>
              <a:ext uri="{FF2B5EF4-FFF2-40B4-BE49-F238E27FC236}">
                <a16:creationId xmlns:a16="http://schemas.microsoft.com/office/drawing/2014/main" id="{F1C456E3-0A2C-F599-49E4-5972F8EE3E78}"/>
              </a:ext>
            </a:extLst>
          </p:cNvPr>
          <p:cNvSpPr>
            <a:spLocks noGrp="1"/>
          </p:cNvSpPr>
          <p:nvPr>
            <p:ph type="body" sz="quarter" idx="11"/>
          </p:nvPr>
        </p:nvSpPr>
        <p:spPr>
          <a:xfrm>
            <a:off x="278021" y="1595050"/>
            <a:ext cx="4140200" cy="2689904"/>
          </a:xfrm>
        </p:spPr>
        <p:txBody>
          <a:bodyPr/>
          <a:lstStyle/>
          <a:p>
            <a:pPr marL="342900" indent="-342900">
              <a:buFont typeface="Arial" panose="020B0604020202020204" pitchFamily="34" charset="0"/>
              <a:buChar char="•"/>
            </a:pPr>
            <a:r>
              <a:rPr lang="en-GB" sz="2000" dirty="0">
                <a:solidFill>
                  <a:schemeClr val="tx1"/>
                </a:solidFill>
              </a:rPr>
              <a:t>Post-election reviews / Lessons Learned</a:t>
            </a:r>
          </a:p>
          <a:p>
            <a:pPr marL="342900" indent="-342900">
              <a:buFont typeface="Arial" panose="020B0604020202020204" pitchFamily="34" charset="0"/>
              <a:buChar char="•"/>
            </a:pPr>
            <a:r>
              <a:rPr lang="en-GB" sz="2000" dirty="0">
                <a:solidFill>
                  <a:schemeClr val="tx1"/>
                </a:solidFill>
              </a:rPr>
              <a:t>Legislation</a:t>
            </a:r>
          </a:p>
          <a:p>
            <a:pPr marL="342900" indent="-342900">
              <a:buFont typeface="Arial" panose="020B0604020202020204" pitchFamily="34" charset="0"/>
              <a:buChar char="•"/>
            </a:pPr>
            <a:r>
              <a:rPr lang="en-GB" sz="2000" dirty="0">
                <a:solidFill>
                  <a:schemeClr val="tx1"/>
                </a:solidFill>
              </a:rPr>
              <a:t>Electoral Commission Guidance</a:t>
            </a:r>
          </a:p>
          <a:p>
            <a:pPr marL="342900" indent="-342900">
              <a:buFont typeface="Arial" panose="020B0604020202020204" pitchFamily="34" charset="0"/>
              <a:buChar char="•"/>
            </a:pPr>
            <a:r>
              <a:rPr lang="en-GB" sz="2000" dirty="0">
                <a:solidFill>
                  <a:schemeClr val="tx1"/>
                </a:solidFill>
              </a:rPr>
              <a:t>Sample spreadsheets, documentation, layouts etc can all be shared.</a:t>
            </a:r>
          </a:p>
        </p:txBody>
      </p:sp>
      <p:sp>
        <p:nvSpPr>
          <p:cNvPr id="4" name="Title 3">
            <a:extLst>
              <a:ext uri="{FF2B5EF4-FFF2-40B4-BE49-F238E27FC236}">
                <a16:creationId xmlns:a16="http://schemas.microsoft.com/office/drawing/2014/main" id="{33597813-942A-22C1-70B8-CBDCD1A1AE01}"/>
              </a:ext>
            </a:extLst>
          </p:cNvPr>
          <p:cNvSpPr>
            <a:spLocks noGrp="1"/>
          </p:cNvSpPr>
          <p:nvPr>
            <p:ph type="title"/>
          </p:nvPr>
        </p:nvSpPr>
        <p:spPr/>
        <p:txBody>
          <a:bodyPr/>
          <a:lstStyle/>
          <a:p>
            <a:r>
              <a:rPr lang="en-GB" dirty="0"/>
              <a:t>Resources</a:t>
            </a:r>
          </a:p>
        </p:txBody>
      </p:sp>
      <p:pic>
        <p:nvPicPr>
          <p:cNvPr id="8" name="Picture 7">
            <a:extLst>
              <a:ext uri="{FF2B5EF4-FFF2-40B4-BE49-F238E27FC236}">
                <a16:creationId xmlns:a16="http://schemas.microsoft.com/office/drawing/2014/main" id="{67530F72-3D52-2269-6F11-76029F4D1686}"/>
              </a:ext>
            </a:extLst>
          </p:cNvPr>
          <p:cNvPicPr>
            <a:picLocks noChangeAspect="1"/>
          </p:cNvPicPr>
          <p:nvPr/>
        </p:nvPicPr>
        <p:blipFill>
          <a:blip r:embed="rId2"/>
          <a:stretch>
            <a:fillRect/>
          </a:stretch>
        </p:blipFill>
        <p:spPr>
          <a:xfrm>
            <a:off x="4483641" y="0"/>
            <a:ext cx="4401929" cy="4659313"/>
          </a:xfrm>
          <a:prstGeom prst="rect">
            <a:avLst/>
          </a:prstGeom>
        </p:spPr>
      </p:pic>
    </p:spTree>
    <p:extLst>
      <p:ext uri="{BB962C8B-B14F-4D97-AF65-F5344CB8AC3E}">
        <p14:creationId xmlns:p14="http://schemas.microsoft.com/office/powerpoint/2010/main" val="121089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5EB170A-87B9-4B28-40B6-08B52F4405CE}"/>
              </a:ext>
            </a:extLst>
          </p:cNvPr>
          <p:cNvSpPr>
            <a:spLocks noGrp="1"/>
          </p:cNvSpPr>
          <p:nvPr>
            <p:ph type="body" sz="quarter" idx="12"/>
          </p:nvPr>
        </p:nvSpPr>
        <p:spPr>
          <a:xfrm>
            <a:off x="2501950" y="951706"/>
            <a:ext cx="6318200" cy="3240088"/>
          </a:xfrm>
        </p:spPr>
        <p:txBody>
          <a:bodyPr wrap="square" anchor="t">
            <a:noAutofit/>
          </a:bodyPr>
          <a:lstStyle/>
          <a:p>
            <a:pPr marL="514350" indent="-514350">
              <a:buFont typeface="+mj-lt"/>
              <a:buAutoNum type="arabicPeriod"/>
            </a:pPr>
            <a:r>
              <a:rPr lang="en-GB" sz="1800" dirty="0">
                <a:solidFill>
                  <a:schemeClr val="tx1"/>
                </a:solidFill>
              </a:rPr>
              <a:t>Build and uphold confidence </a:t>
            </a:r>
          </a:p>
          <a:p>
            <a:pPr marL="514350" indent="-514350">
              <a:buFont typeface="+mj-lt"/>
              <a:buAutoNum type="arabicPeriod"/>
            </a:pPr>
            <a:r>
              <a:rPr lang="en-GB" sz="1800" dirty="0">
                <a:solidFill>
                  <a:schemeClr val="tx1"/>
                </a:solidFill>
              </a:rPr>
              <a:t>Maintain accuracy and compliance</a:t>
            </a:r>
          </a:p>
          <a:p>
            <a:pPr marL="514350" indent="-514350">
              <a:buFont typeface="+mj-lt"/>
              <a:buAutoNum type="arabicPeriod"/>
            </a:pPr>
            <a:r>
              <a:rPr lang="en-GB" sz="1800" dirty="0">
                <a:solidFill>
                  <a:schemeClr val="tx1"/>
                </a:solidFill>
              </a:rPr>
              <a:t>Communication, transparency and trust</a:t>
            </a:r>
          </a:p>
          <a:p>
            <a:pPr marL="514350" indent="-514350">
              <a:buFont typeface="+mj-lt"/>
              <a:buAutoNum type="arabicPeriod"/>
            </a:pPr>
            <a:r>
              <a:rPr lang="en-GB" sz="1800" dirty="0">
                <a:solidFill>
                  <a:schemeClr val="tx1"/>
                </a:solidFill>
              </a:rPr>
              <a:t>Clear audit trail demonstrating decision making / traceability</a:t>
            </a:r>
          </a:p>
          <a:p>
            <a:pPr marL="514350" indent="-514350">
              <a:buFont typeface="+mj-lt"/>
              <a:buAutoNum type="arabicPeriod"/>
            </a:pPr>
            <a:r>
              <a:rPr lang="en-GB" sz="1800" dirty="0">
                <a:solidFill>
                  <a:schemeClr val="tx1"/>
                </a:solidFill>
              </a:rPr>
              <a:t>Maintaining security and integrity</a:t>
            </a:r>
          </a:p>
          <a:p>
            <a:pPr marL="514350" indent="-514350">
              <a:buFont typeface="+mj-lt"/>
              <a:buAutoNum type="arabicPeriod"/>
            </a:pPr>
            <a:r>
              <a:rPr lang="en-GB" sz="1800" dirty="0">
                <a:solidFill>
                  <a:schemeClr val="tx1"/>
                </a:solidFill>
              </a:rPr>
              <a:t>Speed, consistency and capability</a:t>
            </a:r>
          </a:p>
          <a:p>
            <a:pPr marL="514350" indent="-514350">
              <a:buFont typeface="+mj-lt"/>
              <a:buAutoNum type="arabicPeriod"/>
            </a:pPr>
            <a:r>
              <a:rPr lang="en-GB" sz="1800" dirty="0">
                <a:solidFill>
                  <a:schemeClr val="tx1"/>
                </a:solidFill>
              </a:rPr>
              <a:t>Resilience</a:t>
            </a:r>
          </a:p>
          <a:p>
            <a:pPr marL="514350" indent="-514350">
              <a:buFont typeface="+mj-lt"/>
              <a:buAutoNum type="arabicPeriod"/>
            </a:pPr>
            <a:r>
              <a:rPr lang="en-GB" sz="1800" dirty="0">
                <a:solidFill>
                  <a:schemeClr val="tx1"/>
                </a:solidFill>
              </a:rPr>
              <a:t>Minimise any justification for calls for a recount</a:t>
            </a:r>
          </a:p>
        </p:txBody>
      </p:sp>
      <p:sp>
        <p:nvSpPr>
          <p:cNvPr id="3" name="Text Placeholder 2">
            <a:extLst>
              <a:ext uri="{FF2B5EF4-FFF2-40B4-BE49-F238E27FC236}">
                <a16:creationId xmlns:a16="http://schemas.microsoft.com/office/drawing/2014/main" id="{A3F3AE4E-8599-B6B5-81DC-B0BD95E13C7B}"/>
              </a:ext>
            </a:extLst>
          </p:cNvPr>
          <p:cNvSpPr>
            <a:spLocks noGrp="1"/>
          </p:cNvSpPr>
          <p:nvPr>
            <p:ph type="body" sz="quarter" idx="11"/>
          </p:nvPr>
        </p:nvSpPr>
        <p:spPr>
          <a:xfrm>
            <a:off x="323850" y="1419225"/>
            <a:ext cx="1962000" cy="3240088"/>
          </a:xfrm>
        </p:spPr>
        <p:txBody>
          <a:bodyPr wrap="square" anchor="t">
            <a:normAutofit/>
          </a:bodyPr>
          <a:lstStyle/>
          <a:p>
            <a:r>
              <a:rPr lang="en-GB" sz="2000" dirty="0"/>
              <a:t>What is this all about?</a:t>
            </a:r>
          </a:p>
        </p:txBody>
      </p:sp>
      <p:sp>
        <p:nvSpPr>
          <p:cNvPr id="4" name="Title 3">
            <a:extLst>
              <a:ext uri="{FF2B5EF4-FFF2-40B4-BE49-F238E27FC236}">
                <a16:creationId xmlns:a16="http://schemas.microsoft.com/office/drawing/2014/main" id="{8DAC4174-1FBD-D998-1E85-8642DAE7EA72}"/>
              </a:ext>
            </a:extLst>
          </p:cNvPr>
          <p:cNvSpPr>
            <a:spLocks noGrp="1"/>
          </p:cNvSpPr>
          <p:nvPr>
            <p:ph type="title"/>
          </p:nvPr>
        </p:nvSpPr>
        <p:spPr>
          <a:xfrm>
            <a:off x="323850" y="982482"/>
            <a:ext cx="6335713" cy="612568"/>
          </a:xfrm>
        </p:spPr>
        <p:txBody>
          <a:bodyPr anchor="t">
            <a:normAutofit/>
          </a:bodyPr>
          <a:lstStyle/>
          <a:p>
            <a:r>
              <a:rPr lang="en-GB" dirty="0"/>
              <a:t>Principles</a:t>
            </a:r>
          </a:p>
        </p:txBody>
      </p:sp>
    </p:spTree>
    <p:extLst>
      <p:ext uri="{BB962C8B-B14F-4D97-AF65-F5344CB8AC3E}">
        <p14:creationId xmlns:p14="http://schemas.microsoft.com/office/powerpoint/2010/main" val="377515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F9471-0354-C385-A333-9C97A844F184}"/>
            </a:ext>
          </a:extLst>
        </p:cNvPr>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A0DD01A5-B462-E58B-97FD-930F749B16E3}"/>
              </a:ext>
            </a:extLst>
          </p:cNvPr>
          <p:cNvGraphicFramePr/>
          <p:nvPr/>
        </p:nvGraphicFramePr>
        <p:xfrm>
          <a:off x="773126" y="476645"/>
          <a:ext cx="7597748"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63ADE713-47A6-6E98-0A12-4A963C0BBB58}"/>
              </a:ext>
            </a:extLst>
          </p:cNvPr>
          <p:cNvSpPr txBox="1"/>
          <p:nvPr/>
        </p:nvSpPr>
        <p:spPr>
          <a:xfrm>
            <a:off x="2233061" y="3724977"/>
            <a:ext cx="4870383" cy="738664"/>
          </a:xfrm>
          <a:prstGeom prst="rect">
            <a:avLst/>
          </a:prstGeom>
          <a:noFill/>
        </p:spPr>
        <p:txBody>
          <a:bodyPr wrap="square" lIns="0" tIns="0" rIns="0" bIns="0" rtlCol="0">
            <a:spAutoFit/>
          </a:bodyPr>
          <a:lstStyle/>
          <a:p>
            <a:r>
              <a:rPr lang="en-GB" b="1" dirty="0"/>
              <a:t>Accuracy is more important than speed….within reason!</a:t>
            </a:r>
          </a:p>
        </p:txBody>
      </p:sp>
    </p:spTree>
    <p:extLst>
      <p:ext uri="{BB962C8B-B14F-4D97-AF65-F5344CB8AC3E}">
        <p14:creationId xmlns:p14="http://schemas.microsoft.com/office/powerpoint/2010/main" val="1078281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5" descr="A group of people in a room with many people taking pictures&#10;&#10;AI-generated content may be incorrect.">
            <a:extLst>
              <a:ext uri="{FF2B5EF4-FFF2-40B4-BE49-F238E27FC236}">
                <a16:creationId xmlns:a16="http://schemas.microsoft.com/office/drawing/2014/main" id="{9AF5F9D7-88F4-F8C8-7FE1-F24583653DBA}"/>
              </a:ext>
            </a:extLst>
          </p:cNvPr>
          <p:cNvPicPr>
            <a:picLocks noGrp="1" noChangeAspect="1"/>
          </p:cNvPicPr>
          <p:nvPr>
            <p:ph type="pic" sz="quarter" idx="12"/>
          </p:nvPr>
        </p:nvPicPr>
        <p:blipFill>
          <a:blip r:embed="rId3"/>
          <a:srcRect t="11549" b="11549"/>
          <a:stretch/>
        </p:blipFill>
        <p:spPr>
          <a:xfrm>
            <a:off x="2484438" y="1419233"/>
            <a:ext cx="6335712" cy="3240071"/>
          </a:xfrm>
          <a:noFill/>
        </p:spPr>
      </p:pic>
      <p:sp>
        <p:nvSpPr>
          <p:cNvPr id="3" name="Text Placeholder 2">
            <a:extLst>
              <a:ext uri="{FF2B5EF4-FFF2-40B4-BE49-F238E27FC236}">
                <a16:creationId xmlns:a16="http://schemas.microsoft.com/office/drawing/2014/main" id="{133B5253-8CCB-2603-C4D4-3F804DEC4CBD}"/>
              </a:ext>
            </a:extLst>
          </p:cNvPr>
          <p:cNvSpPr>
            <a:spLocks noGrp="1"/>
          </p:cNvSpPr>
          <p:nvPr>
            <p:ph type="body" sz="quarter" idx="11"/>
          </p:nvPr>
        </p:nvSpPr>
        <p:spPr>
          <a:xfrm>
            <a:off x="323850" y="1419225"/>
            <a:ext cx="1962150" cy="3240071"/>
          </a:xfrm>
        </p:spPr>
        <p:txBody>
          <a:bodyPr wrap="square" anchor="t">
            <a:normAutofit fontScale="92500" lnSpcReduction="20000"/>
          </a:bodyPr>
          <a:lstStyle/>
          <a:p>
            <a:pPr marL="342900" indent="-342900">
              <a:lnSpc>
                <a:spcPct val="100000"/>
              </a:lnSpc>
              <a:buFont typeface="+mj-lt"/>
              <a:buAutoNum type="arabicPeriod"/>
            </a:pPr>
            <a:r>
              <a:rPr lang="en-GB" b="1" dirty="0"/>
              <a:t>Model</a:t>
            </a:r>
          </a:p>
          <a:p>
            <a:pPr marL="342900" indent="-342900">
              <a:lnSpc>
                <a:spcPct val="100000"/>
              </a:lnSpc>
              <a:buFont typeface="+mj-lt"/>
              <a:buAutoNum type="arabicPeriod"/>
            </a:pPr>
            <a:r>
              <a:rPr lang="en-GB" b="1" dirty="0"/>
              <a:t>Mechanics</a:t>
            </a:r>
          </a:p>
          <a:p>
            <a:pPr marL="342900" indent="-342900">
              <a:lnSpc>
                <a:spcPct val="100000"/>
              </a:lnSpc>
              <a:buFont typeface="+mj-lt"/>
              <a:buAutoNum type="arabicPeriod"/>
            </a:pPr>
            <a:r>
              <a:rPr lang="en-GB" b="1" dirty="0"/>
              <a:t>Management</a:t>
            </a:r>
          </a:p>
          <a:p>
            <a:pPr marL="342900" indent="-342900">
              <a:lnSpc>
                <a:spcPct val="100000"/>
              </a:lnSpc>
              <a:buFont typeface="+mj-lt"/>
              <a:buAutoNum type="arabicPeriod"/>
            </a:pPr>
            <a:r>
              <a:rPr lang="en-GB" b="1" dirty="0"/>
              <a:t>Recounts</a:t>
            </a:r>
          </a:p>
          <a:p>
            <a:pPr marL="342900" indent="-342900">
              <a:lnSpc>
                <a:spcPct val="100000"/>
              </a:lnSpc>
              <a:buFont typeface="+mj-lt"/>
              <a:buAutoNum type="arabicPeriod"/>
            </a:pPr>
            <a:r>
              <a:rPr lang="en-GB" b="1" dirty="0"/>
              <a:t>Documentation</a:t>
            </a:r>
          </a:p>
          <a:p>
            <a:pPr marL="342900" indent="-342900">
              <a:lnSpc>
                <a:spcPct val="100000"/>
              </a:lnSpc>
              <a:buFont typeface="+mj-lt"/>
              <a:buAutoNum type="arabicPeriod"/>
            </a:pPr>
            <a:r>
              <a:rPr lang="en-GB" b="1" dirty="0"/>
              <a:t>Logistics/Layout</a:t>
            </a:r>
          </a:p>
          <a:p>
            <a:pPr marL="342900" indent="-342900">
              <a:lnSpc>
                <a:spcPct val="100000"/>
              </a:lnSpc>
              <a:buFont typeface="+mj-lt"/>
              <a:buAutoNum type="arabicPeriod"/>
            </a:pPr>
            <a:r>
              <a:rPr lang="en-GB" b="1" dirty="0"/>
              <a:t>Information sharing </a:t>
            </a:r>
          </a:p>
          <a:p>
            <a:pPr marL="342900" indent="-342900">
              <a:lnSpc>
                <a:spcPct val="100000"/>
              </a:lnSpc>
              <a:buFont typeface="+mj-lt"/>
              <a:buAutoNum type="arabicPeriod"/>
            </a:pPr>
            <a:r>
              <a:rPr lang="en-GB" b="1" dirty="0"/>
              <a:t>Infrastructure</a:t>
            </a:r>
          </a:p>
          <a:p>
            <a:pPr marL="342900" indent="-342900">
              <a:lnSpc>
                <a:spcPct val="100000"/>
              </a:lnSpc>
              <a:buFont typeface="+mj-lt"/>
              <a:buAutoNum type="arabicPeriod"/>
            </a:pPr>
            <a:r>
              <a:rPr lang="en-GB" b="1" dirty="0"/>
              <a:t>Regional Count</a:t>
            </a:r>
          </a:p>
          <a:p>
            <a:pPr marL="342900" indent="-342900">
              <a:lnSpc>
                <a:spcPct val="100000"/>
              </a:lnSpc>
              <a:buFont typeface="+mj-lt"/>
              <a:buAutoNum type="arabicPeriod"/>
            </a:pPr>
            <a:r>
              <a:rPr lang="en-GB" b="1" dirty="0"/>
              <a:t>Managing Media</a:t>
            </a:r>
          </a:p>
          <a:p>
            <a:pPr marL="342900" indent="-342900">
              <a:lnSpc>
                <a:spcPct val="100000"/>
              </a:lnSpc>
              <a:buFont typeface="+mj-lt"/>
              <a:buAutoNum type="arabicPeriod"/>
            </a:pPr>
            <a:endParaRPr lang="en-GB" b="1" dirty="0"/>
          </a:p>
        </p:txBody>
      </p:sp>
      <p:sp>
        <p:nvSpPr>
          <p:cNvPr id="4" name="Title 3">
            <a:extLst>
              <a:ext uri="{FF2B5EF4-FFF2-40B4-BE49-F238E27FC236}">
                <a16:creationId xmlns:a16="http://schemas.microsoft.com/office/drawing/2014/main" id="{2AE84954-C9C5-141A-D197-DB8FD9AB0D8C}"/>
              </a:ext>
            </a:extLst>
          </p:cNvPr>
          <p:cNvSpPr>
            <a:spLocks noGrp="1"/>
          </p:cNvSpPr>
          <p:nvPr>
            <p:ph type="title"/>
          </p:nvPr>
        </p:nvSpPr>
        <p:spPr>
          <a:xfrm>
            <a:off x="375057" y="722416"/>
            <a:ext cx="6335713" cy="612568"/>
          </a:xfrm>
        </p:spPr>
        <p:txBody>
          <a:bodyPr anchor="t">
            <a:normAutofit/>
          </a:bodyPr>
          <a:lstStyle/>
          <a:p>
            <a:r>
              <a:rPr lang="en-GB" dirty="0"/>
              <a:t>Key areas to plan</a:t>
            </a:r>
          </a:p>
        </p:txBody>
      </p:sp>
    </p:spTree>
    <p:extLst>
      <p:ext uri="{BB962C8B-B14F-4D97-AF65-F5344CB8AC3E}">
        <p14:creationId xmlns:p14="http://schemas.microsoft.com/office/powerpoint/2010/main" val="805258291"/>
      </p:ext>
    </p:extLst>
  </p:cSld>
  <p:clrMapOvr>
    <a:masterClrMapping/>
  </p:clrMapOvr>
</p:sld>
</file>

<file path=ppt/theme/theme1.xml><?xml version="1.0" encoding="utf-8"?>
<a:theme xmlns:a="http://schemas.openxmlformats.org/drawingml/2006/main" name="EC">
  <a:themeElements>
    <a:clrScheme name="Electoral Commission">
      <a:dk1>
        <a:srgbClr val="003057"/>
      </a:dk1>
      <a:lt1>
        <a:srgbClr val="FFFFFF"/>
      </a:lt1>
      <a:dk2>
        <a:srgbClr val="E6007C"/>
      </a:dk2>
      <a:lt2>
        <a:srgbClr val="0099C3"/>
      </a:lt2>
      <a:accent1>
        <a:srgbClr val="003057"/>
      </a:accent1>
      <a:accent2>
        <a:srgbClr val="A91255"/>
      </a:accent2>
      <a:accent3>
        <a:srgbClr val="705191"/>
      </a:accent3>
      <a:accent4>
        <a:srgbClr val="68813B"/>
      </a:accent4>
      <a:accent5>
        <a:srgbClr val="D05D15"/>
      </a:accent5>
      <a:accent6>
        <a:srgbClr val="CBC4BC"/>
      </a:accent6>
      <a:hlink>
        <a:srgbClr val="0099C3"/>
      </a:hlink>
      <a:folHlink>
        <a:srgbClr val="70519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wrap="none" lIns="72000" tIns="72000" rIns="72000" bIns="72000" rtlCol="0" anchor="ctr" anchorCtr="1"/>
      <a:lstStyle>
        <a:defPPr algn="l">
          <a:defRPr sz="1600" dirty="0" smtClean="0"/>
        </a:defPPr>
      </a:lstStyle>
    </a:spDef>
    <a:lnDef>
      <a:spPr bwMode="auto">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none" lIns="0" tIns="0" rIns="0" bIns="0" rtlCol="0">
        <a:spAutoFit/>
      </a:bodyPr>
      <a:lstStyle>
        <a:defPPr algn="l">
          <a:defRPr sz="1600" dirty="0" err="1" smtClean="0"/>
        </a:defPPr>
      </a:lstStyle>
    </a:txDef>
  </a:objectDefaults>
  <a:extraClrSchemeLst>
    <a:extraClrScheme>
      <a:clrScheme name="Default Design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Default Design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custClrLst>
    <a:custClr name="EC Orange">
      <a:srgbClr val="EC6608"/>
    </a:custClr>
    <a:custClr name="EC Green">
      <a:srgbClr val="96BE2D"/>
    </a:custClr>
    <a:custClr name="EC Purple">
      <a:srgbClr val="9C7DA9"/>
    </a:custClr>
    <a:custClr name="EC Yellow">
      <a:srgbClr val="F0DE38"/>
    </a:custClr>
    <a:custClr name=" ">
      <a:srgbClr val="FFFFFF"/>
    </a:custClr>
    <a:custClr name=" ">
      <a:srgbClr val="FFFFFF"/>
    </a:custClr>
    <a:custClr name=" ">
      <a:srgbClr val="FFFFFF"/>
    </a:custClr>
    <a:custClr name=" ">
      <a:srgbClr val="FFFFFF"/>
    </a:custClr>
    <a:custClr name=" ">
      <a:srgbClr val="FFFFFF"/>
    </a:custClr>
    <a:custClr name=" ">
      <a:srgbClr val="FFFFFF"/>
    </a:custClr>
    <a:custClr name="EC Dark Blue 75%">
      <a:srgbClr val="2D5173"/>
    </a:custClr>
    <a:custClr name="EC Dark Blue 50%">
      <a:srgbClr val="6B809D"/>
    </a:custClr>
    <a:custClr name="EC Dark Blue 25%">
      <a:srgbClr val="B1BACD"/>
    </a:custClr>
    <a:custClr name="EC Light Blue 75%">
      <a:srgbClr val="25B2D3"/>
    </a:custClr>
    <a:custClr name="EC Light Blue 50%">
      <a:srgbClr val="8CCCE3"/>
    </a:custClr>
    <a:custClr name="EC Light Blue 25%">
      <a:srgbClr val="CBE6F2"/>
    </a:custClr>
    <a:custClr name=" ">
      <a:srgbClr val="FFFFFF"/>
    </a:custClr>
    <a:custClr name=" ">
      <a:srgbClr val="FFFFFF"/>
    </a:custClr>
    <a:custClr name=" ">
      <a:srgbClr val="FFFFFF"/>
    </a:custClr>
    <a:custClr name=" ">
      <a:srgbClr val="FFFFFF"/>
    </a:custClr>
    <a:custClr name="EC Pink 25%">
      <a:srgbClr val="F9D3E5"/>
    </a:custClr>
    <a:custClr name="EC Orange 25%">
      <a:srgbClr val="FDDDC3"/>
    </a:custClr>
    <a:custClr name="EC Green 25%">
      <a:srgbClr val="E7EFD1"/>
    </a:custClr>
    <a:custClr name="EC Purple 25%">
      <a:srgbClr val="E3DCEB"/>
    </a:custClr>
    <a:custClr name="EC Yellow 25%">
      <a:srgbClr val="FCF7D7"/>
    </a:custClr>
    <a:custClr name="EC Grey 25%">
      <a:srgbClr val="F2F0EE"/>
    </a:custClr>
  </a:custClrLst>
  <a:extLst>
    <a:ext uri="{05A4C25C-085E-4340-85A3-A5531E510DB2}">
      <thm15:themeFamily xmlns:thm15="http://schemas.microsoft.com/office/thememl/2012/main" name="Presentation12" id="{DFBFA764-972A-4B0C-936E-29EFE16CC037}" vid="{4D521F9C-69BB-425E-BF52-FDA52E654CA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F9F09A12DE3374D9FF1768F173F4867" ma:contentTypeVersion="4" ma:contentTypeDescription="Create a new document." ma:contentTypeScope="" ma:versionID="dbee629c0a40c2db8dc65c9e93c9c2fc">
  <xsd:schema xmlns:xsd="http://www.w3.org/2001/XMLSchema" xmlns:xs="http://www.w3.org/2001/XMLSchema" xmlns:p="http://schemas.microsoft.com/office/2006/metadata/properties" xmlns:ns2="24c0c8e7-db05-496a-9f19-ac03d408733a" targetNamespace="http://schemas.microsoft.com/office/2006/metadata/properties" ma:root="true" ma:fieldsID="b23c9574e14a1ed85c2911c6c74167cb" ns2:_="">
    <xsd:import namespace="24c0c8e7-db05-496a-9f19-ac03d408733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c0c8e7-db05-496a-9f19-ac03d40873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75D1F6-C6B4-4754-BD32-D4381E65CB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c0c8e7-db05-496a-9f19-ac03d40873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9ED408D-49A4-4E3A-844C-5C1C073C5432}">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24c0c8e7-db05-496a-9f19-ac03d408733a"/>
    <ds:schemaRef ds:uri="http://purl.org/dc/elements/1.1/"/>
    <ds:schemaRef ds:uri="http://www.w3.org/XML/1998/namespace"/>
    <ds:schemaRef ds:uri="http://purl.org/dc/dcmitype/"/>
  </ds:schemaRefs>
</ds:datastoreItem>
</file>

<file path=customXml/itemProps3.xml><?xml version="1.0" encoding="utf-8"?>
<ds:datastoreItem xmlns:ds="http://schemas.openxmlformats.org/officeDocument/2006/customXml" ds:itemID="{AD8C8352-F1A2-43F9-8C55-7F98F6EDE3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EC English blank presentation</Template>
  <TotalTime>3383</TotalTime>
  <Words>1741</Words>
  <Application>Microsoft Office PowerPoint</Application>
  <PresentationFormat>On-screen Show (16:9)</PresentationFormat>
  <Paragraphs>249</Paragraphs>
  <Slides>20</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Times</vt:lpstr>
      <vt:lpstr>EC</vt:lpstr>
      <vt:lpstr>PowerPoint Presentation</vt:lpstr>
      <vt:lpstr>Background – why are we doing this?</vt:lpstr>
      <vt:lpstr>Background – different models</vt:lpstr>
      <vt:lpstr>Background – scrutiny </vt:lpstr>
      <vt:lpstr>PowerPoint Presentation</vt:lpstr>
      <vt:lpstr>Resources</vt:lpstr>
      <vt:lpstr>Principles</vt:lpstr>
      <vt:lpstr>PowerPoint Presentation</vt:lpstr>
      <vt:lpstr>Key areas to plan</vt:lpstr>
      <vt:lpstr>PowerPoint Presentation</vt:lpstr>
      <vt:lpstr>Model</vt:lpstr>
      <vt:lpstr>Mechanics </vt:lpstr>
      <vt:lpstr>Management </vt:lpstr>
      <vt:lpstr>Recount </vt:lpstr>
      <vt:lpstr>Documentation </vt:lpstr>
      <vt:lpstr>Logistics and Layout </vt:lpstr>
      <vt:lpstr>Information Sharing </vt:lpstr>
      <vt:lpstr>Infrastructure </vt:lpstr>
      <vt:lpstr>Regional Count</vt:lpstr>
      <vt:lpstr>Managing Media </vt:lpstr>
    </vt:vector>
  </TitlesOfParts>
  <Company>The Electoral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Alison Davidson</dc:creator>
  <cp:lastModifiedBy>Chris Highcock</cp:lastModifiedBy>
  <cp:revision>63</cp:revision>
  <cp:lastPrinted>2025-02-26T15:44:07Z</cp:lastPrinted>
  <dcterms:created xsi:type="dcterms:W3CDTF">2023-07-13T09:28:57Z</dcterms:created>
  <dcterms:modified xsi:type="dcterms:W3CDTF">2026-02-25T13:51:44Z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0x0101008F9F09A12DE3374D9FF1768F173F4867</vt:lpwstr>
  </property>
  <property fmtid="{D5CDD505-2E9C-101B-9397-08002B2CF9AE}" pid="3" name="_dlc_DocIdItemGuid">
    <vt:lpwstr>227d4e19-8fe1-4d25-a997-4d2d004736cd</vt:lpwstr>
  </property>
  <property fmtid="{D5CDD505-2E9C-101B-9397-08002B2CF9AE}" pid="4" name="Directorate">
    <vt:lpwstr>29;#Communications ＆ Research|52d8823b-9843-41d4-a79a-b8e86592d9a3</vt:lpwstr>
  </property>
  <property fmtid="{D5CDD505-2E9C-101B-9397-08002B2CF9AE}" pid="5" name="Team">
    <vt:lpwstr>51;#Corporate Communications|1bcedb0c-b980-4868-9d7e-0bde3ce90b8a</vt:lpwstr>
  </property>
  <property fmtid="{D5CDD505-2E9C-101B-9397-08002B2CF9AE}" pid="6" name="Audience1">
    <vt:lpwstr>2;#All staff|1a1e0e6e-8d96-4235-ac5f-9f1dcc3600b0</vt:lpwstr>
  </property>
  <property fmtid="{D5CDD505-2E9C-101B-9397-08002B2CF9AE}" pid="7" name="TaxKeyword">
    <vt:lpwstr/>
  </property>
  <property fmtid="{D5CDD505-2E9C-101B-9397-08002B2CF9AE}" pid="8" name="d7e05c9ad6914a3c91fc7c6d52d321c1">
    <vt:lpwstr/>
  </property>
  <property fmtid="{D5CDD505-2E9C-101B-9397-08002B2CF9AE}" pid="9" name="Countries">
    <vt:lpwstr>110;#Scotland|7896b347-8f24-42d4-9779-392f273074b5</vt:lpwstr>
  </property>
  <property fmtid="{D5CDD505-2E9C-101B-9397-08002B2CF9AE}" pid="10" name="ECSubject">
    <vt:lpwstr>3283;#External communication|9dd4927c-f166-4703-8029-1f5ff948e45b</vt:lpwstr>
  </property>
  <property fmtid="{D5CDD505-2E9C-101B-9397-08002B2CF9AE}" pid="11" name="Month">
    <vt:lpwstr/>
  </property>
  <property fmtid="{D5CDD505-2E9C-101B-9397-08002B2CF9AE}" pid="12" name="GPMS marking">
    <vt:lpwstr>1;#Official|77462fb2-11a1-4cd5-8628-4e6081b9477e</vt:lpwstr>
  </property>
  <property fmtid="{D5CDD505-2E9C-101B-9397-08002B2CF9AE}" pid="13" name="Calendar Year">
    <vt:lpwstr>3775;#2023|9a7bd4d1-c79c-48f7-81a9-20902f829ebb</vt:lpwstr>
  </property>
  <property fmtid="{D5CDD505-2E9C-101B-9397-08002B2CF9AE}" pid="14" name="TaxKeywordTaxHTField">
    <vt:lpwstr/>
  </property>
  <property fmtid="{D5CDD505-2E9C-101B-9397-08002B2CF9AE}" pid="15" name="Financial year">
    <vt:lpwstr/>
  </property>
</Properties>
</file>